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Lst>
  <p:sldSz cy="6858000" cx="9144000"/>
  <p:notesSz cx="6858000" cy="9144000"/>
  <p:embeddedFontLst>
    <p:embeddedFont>
      <p:font typeface="Franklin Gothic"/>
      <p:bold r:id="rId36"/>
    </p:embeddedFont>
    <p:embeddedFont>
      <p:font typeface="Bebas Neue"/>
      <p:regular r:id="rId37"/>
    </p:embeddedFont>
    <p:embeddedFont>
      <p:font typeface="Roboto Condensed"/>
      <p:regular r:id="rId38"/>
      <p:bold r:id="rId39"/>
      <p:italic r:id="rId40"/>
      <p:boldItalic r:id="rId41"/>
    </p:embeddedFont>
    <p:embeddedFont>
      <p:font typeface="Roboto Mono"/>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46" roundtripDataSignature="AMtx7mhCBfeQbLo5zcYEev0qUPNX/0AHw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RobotoCondensed-italic.fntdata"/><Relationship Id="rId20" Type="http://schemas.openxmlformats.org/officeDocument/2006/relationships/slide" Target="slides/slide16.xml"/><Relationship Id="rId42" Type="http://schemas.openxmlformats.org/officeDocument/2006/relationships/font" Target="fonts/RobotoMono-regular.fntdata"/><Relationship Id="rId41" Type="http://schemas.openxmlformats.org/officeDocument/2006/relationships/font" Target="fonts/RobotoCondensed-boldItalic.fntdata"/><Relationship Id="rId22" Type="http://schemas.openxmlformats.org/officeDocument/2006/relationships/slide" Target="slides/slide18.xml"/><Relationship Id="rId44" Type="http://schemas.openxmlformats.org/officeDocument/2006/relationships/font" Target="fonts/RobotoMono-italic.fntdata"/><Relationship Id="rId21" Type="http://schemas.openxmlformats.org/officeDocument/2006/relationships/slide" Target="slides/slide17.xml"/><Relationship Id="rId43" Type="http://schemas.openxmlformats.org/officeDocument/2006/relationships/font" Target="fonts/RobotoMono-bold.fntdata"/><Relationship Id="rId24" Type="http://schemas.openxmlformats.org/officeDocument/2006/relationships/slide" Target="slides/slide20.xml"/><Relationship Id="rId46" Type="http://customschemas.google.com/relationships/presentationmetadata" Target="metadata"/><Relationship Id="rId23" Type="http://schemas.openxmlformats.org/officeDocument/2006/relationships/slide" Target="slides/slide19.xml"/><Relationship Id="rId45" Type="http://schemas.openxmlformats.org/officeDocument/2006/relationships/font" Target="fonts/RobotoMon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font" Target="fonts/BebasNeue-regular.fntdata"/><Relationship Id="rId14" Type="http://schemas.openxmlformats.org/officeDocument/2006/relationships/slide" Target="slides/slide10.xml"/><Relationship Id="rId36" Type="http://schemas.openxmlformats.org/officeDocument/2006/relationships/font" Target="fonts/FranklinGothic-bold.fntdata"/><Relationship Id="rId17" Type="http://schemas.openxmlformats.org/officeDocument/2006/relationships/slide" Target="slides/slide13.xml"/><Relationship Id="rId39" Type="http://schemas.openxmlformats.org/officeDocument/2006/relationships/font" Target="fonts/RobotoCondensed-bold.fntdata"/><Relationship Id="rId16" Type="http://schemas.openxmlformats.org/officeDocument/2006/relationships/slide" Target="slides/slide12.xml"/><Relationship Id="rId38" Type="http://schemas.openxmlformats.org/officeDocument/2006/relationships/font" Target="fonts/RobotoCondensed-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 name="Shape 32"/>
        <p:cNvGrpSpPr/>
        <p:nvPr/>
      </p:nvGrpSpPr>
      <p:grpSpPr>
        <a:xfrm>
          <a:off x="0" y="0"/>
          <a:ext cx="0" cy="0"/>
          <a:chOff x="0" y="0"/>
          <a:chExt cx="0" cy="0"/>
        </a:xfrm>
      </p:grpSpPr>
      <p:sp>
        <p:nvSpPr>
          <p:cNvPr id="33" name="Google Shape;3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4" name="Google Shape;34;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9c9bf9b751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9c9bf9b75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9c9bf9b751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9c9bf9b75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9c9bf9b751_0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9c9bf9b751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9c9bf9b751_0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39c9bf9b751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39c9bf9b751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39c9bf9b75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9c9bf9b751_0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9c9bf9b751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39c9bf9b751_0_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39c9bf9b751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39dfd92be17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g39dfd92be1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39817eb49da_4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g39817eb49da_4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39dfd92be17_1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39dfd92be17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 name="Shape 37"/>
        <p:cNvGrpSpPr/>
        <p:nvPr/>
      </p:nvGrpSpPr>
      <p:grpSpPr>
        <a:xfrm>
          <a:off x="0" y="0"/>
          <a:ext cx="0" cy="0"/>
          <a:chOff x="0" y="0"/>
          <a:chExt cx="0" cy="0"/>
        </a:xfrm>
      </p:grpSpPr>
      <p:sp>
        <p:nvSpPr>
          <p:cNvPr id="38" name="Google Shape;38;g39c9bf9b751_0_8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9" name="Google Shape;39;g39c9bf9b751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9dfd92be17_1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9dfd92be17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9dfd92be17_1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9dfd92be17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9dfd92be17_1_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9dfd92be17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9dfd92be17_1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39dfd92be17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9dfd92be17_1_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39dfd92be17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9dfd92be17_1_4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9dfd92be17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39dfd92be17_1_4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9dfd92be17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39dfd92be17_1_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39dfd92be17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39dfd92be17_1_6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39dfd92be17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39dfd92be17_1_6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39dfd92be17_1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 name="Shape 46"/>
        <p:cNvGrpSpPr/>
        <p:nvPr/>
      </p:nvGrpSpPr>
      <p:grpSpPr>
        <a:xfrm>
          <a:off x="0" y="0"/>
          <a:ext cx="0" cy="0"/>
          <a:chOff x="0" y="0"/>
          <a:chExt cx="0" cy="0"/>
        </a:xfrm>
      </p:grpSpPr>
      <p:sp>
        <p:nvSpPr>
          <p:cNvPr id="47" name="Google Shape;47;g39b57427dd4_0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8" name="Google Shape;48;g39b57427dd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39dfd92be17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0" name="Google Shape;220;g39dfd92be17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382a7c11ce9_0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0" name="Google Shape;230;g382a7c11ce9_0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g36cad724b1a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5" name="Google Shape;55;g36cad724b1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36cad724b1a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36cad724b1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382a7c11ce9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 name="Google Shape;68;g382a7c11ce9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39817eb49da_4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39817eb49da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382a7c11ce9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 name="Google Shape;82;g382a7c11ce9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9c9bf9b751_0_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9c9bf9b751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9">
  <p:cSld name="TITLE_3_3_1">
    <p:bg>
      <p:bgPr>
        <a:solidFill>
          <a:schemeClr val="accent6"/>
        </a:solidFill>
      </p:bgPr>
    </p:bg>
    <p:spTree>
      <p:nvGrpSpPr>
        <p:cNvPr id="9" name="Shape 9"/>
        <p:cNvGrpSpPr/>
        <p:nvPr/>
      </p:nvGrpSpPr>
      <p:grpSpPr>
        <a:xfrm>
          <a:off x="0" y="0"/>
          <a:ext cx="0" cy="0"/>
          <a:chOff x="0" y="0"/>
          <a:chExt cx="0" cy="0"/>
        </a:xfrm>
      </p:grpSpPr>
      <p:sp>
        <p:nvSpPr>
          <p:cNvPr id="10" name="Google Shape;10;p22"/>
          <p:cNvSpPr/>
          <p:nvPr/>
        </p:nvSpPr>
        <p:spPr>
          <a:xfrm flipH="1" rot="10800000">
            <a:off x="0" y="3085"/>
            <a:ext cx="4850881" cy="5737081"/>
          </a:xfrm>
          <a:custGeom>
            <a:rect b="b" l="l" r="r" t="t"/>
            <a:pathLst>
              <a:path extrusionOk="0" h="6374535" w="5389868">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rgbClr val="FFFFFF"/>
              </a:solidFill>
              <a:latin typeface="Calibri"/>
              <a:ea typeface="Calibri"/>
              <a:cs typeface="Calibri"/>
              <a:sym typeface="Calibri"/>
            </a:endParaRPr>
          </a:p>
        </p:txBody>
      </p:sp>
      <p:pic>
        <p:nvPicPr>
          <p:cNvPr id="11" name="Google Shape;11;p22"/>
          <p:cNvPicPr preferRelativeResize="0"/>
          <p:nvPr/>
        </p:nvPicPr>
        <p:blipFill rotWithShape="1">
          <a:blip r:embed="rId2">
            <a:alphaModFix/>
          </a:blip>
          <a:srcRect b="0" l="0" r="0" t="0"/>
          <a:stretch/>
        </p:blipFill>
        <p:spPr>
          <a:xfrm>
            <a:off x="5177307" y="186298"/>
            <a:ext cx="3812148" cy="601304"/>
          </a:xfrm>
          <a:prstGeom prst="rect">
            <a:avLst/>
          </a:prstGeom>
          <a:noFill/>
          <a:ln>
            <a:noFill/>
          </a:ln>
        </p:spPr>
      </p:pic>
      <p:pic>
        <p:nvPicPr>
          <p:cNvPr descr="Una caricatura de una ciudad&#10;&#10;Descripción generada automáticamente" id="12" name="Google Shape;12;p22"/>
          <p:cNvPicPr preferRelativeResize="0"/>
          <p:nvPr/>
        </p:nvPicPr>
        <p:blipFill rotWithShape="1">
          <a:blip r:embed="rId3">
            <a:alphaModFix/>
          </a:blip>
          <a:srcRect b="0" l="9870" r="6482" t="0"/>
          <a:stretch/>
        </p:blipFill>
        <p:spPr>
          <a:xfrm>
            <a:off x="1" y="10"/>
            <a:ext cx="4711067" cy="5589566"/>
          </a:xfrm>
          <a:custGeom>
            <a:rect b="b" l="l" r="r" t="t"/>
            <a:pathLst>
              <a:path extrusionOk="0" h="6210629" w="523451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ln>
            <a:noFill/>
          </a:ln>
        </p:spPr>
      </p:pic>
      <p:sp>
        <p:nvSpPr>
          <p:cNvPr id="13" name="Google Shape;13;p22"/>
          <p:cNvSpPr txBox="1"/>
          <p:nvPr>
            <p:ph type="title"/>
          </p:nvPr>
        </p:nvSpPr>
        <p:spPr>
          <a:xfrm>
            <a:off x="3004575" y="3476150"/>
            <a:ext cx="5995800" cy="1603200"/>
          </a:xfrm>
          <a:prstGeom prst="rect">
            <a:avLst/>
          </a:prstGeom>
          <a:solidFill>
            <a:srgbClr val="898B90">
              <a:alpha val="67450"/>
            </a:srgbClr>
          </a:solidFill>
          <a:ln>
            <a:noFill/>
          </a:ln>
        </p:spPr>
        <p:txBody>
          <a:bodyPr anchorCtr="0" anchor="t" bIns="45700" lIns="91425" spcFirstLastPara="1" rIns="91425" wrap="square" tIns="45700">
            <a:noAutofit/>
          </a:bodyPr>
          <a:lstStyle>
            <a:lvl1pPr lvl="0" algn="r">
              <a:lnSpc>
                <a:spcPct val="90000"/>
              </a:lnSpc>
              <a:spcBef>
                <a:spcPts val="0"/>
              </a:spcBef>
              <a:spcAft>
                <a:spcPts val="0"/>
              </a:spcAft>
              <a:buSzPts val="3000"/>
              <a:buNone/>
              <a:defRPr sz="5400">
                <a:latin typeface="Calibri"/>
                <a:ea typeface="Calibri"/>
                <a:cs typeface="Calibri"/>
                <a:sym typeface="Calibri"/>
              </a:defRPr>
            </a:lvl1pPr>
            <a:lvl2pPr lvl="1" algn="r">
              <a:lnSpc>
                <a:spcPct val="100000"/>
              </a:lnSpc>
              <a:spcBef>
                <a:spcPts val="0"/>
              </a:spcBef>
              <a:spcAft>
                <a:spcPts val="0"/>
              </a:spcAft>
              <a:buSzPts val="3000"/>
              <a:buNone/>
              <a:defRPr sz="5400"/>
            </a:lvl2pPr>
            <a:lvl3pPr lvl="2" algn="r">
              <a:lnSpc>
                <a:spcPct val="100000"/>
              </a:lnSpc>
              <a:spcBef>
                <a:spcPts val="0"/>
              </a:spcBef>
              <a:spcAft>
                <a:spcPts val="0"/>
              </a:spcAft>
              <a:buSzPts val="3000"/>
              <a:buNone/>
              <a:defRPr sz="5400"/>
            </a:lvl3pPr>
            <a:lvl4pPr lvl="3" algn="r">
              <a:lnSpc>
                <a:spcPct val="100000"/>
              </a:lnSpc>
              <a:spcBef>
                <a:spcPts val="0"/>
              </a:spcBef>
              <a:spcAft>
                <a:spcPts val="0"/>
              </a:spcAft>
              <a:buSzPts val="3000"/>
              <a:buNone/>
              <a:defRPr sz="5400"/>
            </a:lvl4pPr>
            <a:lvl5pPr lvl="4" algn="r">
              <a:lnSpc>
                <a:spcPct val="100000"/>
              </a:lnSpc>
              <a:spcBef>
                <a:spcPts val="0"/>
              </a:spcBef>
              <a:spcAft>
                <a:spcPts val="0"/>
              </a:spcAft>
              <a:buSzPts val="3000"/>
              <a:buNone/>
              <a:defRPr sz="5400"/>
            </a:lvl5pPr>
            <a:lvl6pPr lvl="5" algn="r">
              <a:lnSpc>
                <a:spcPct val="100000"/>
              </a:lnSpc>
              <a:spcBef>
                <a:spcPts val="0"/>
              </a:spcBef>
              <a:spcAft>
                <a:spcPts val="0"/>
              </a:spcAft>
              <a:buSzPts val="3000"/>
              <a:buNone/>
              <a:defRPr sz="5400"/>
            </a:lvl6pPr>
            <a:lvl7pPr lvl="6" algn="r">
              <a:lnSpc>
                <a:spcPct val="100000"/>
              </a:lnSpc>
              <a:spcBef>
                <a:spcPts val="0"/>
              </a:spcBef>
              <a:spcAft>
                <a:spcPts val="0"/>
              </a:spcAft>
              <a:buSzPts val="3000"/>
              <a:buNone/>
              <a:defRPr sz="5400"/>
            </a:lvl7pPr>
            <a:lvl8pPr lvl="7" algn="r">
              <a:lnSpc>
                <a:spcPct val="100000"/>
              </a:lnSpc>
              <a:spcBef>
                <a:spcPts val="0"/>
              </a:spcBef>
              <a:spcAft>
                <a:spcPts val="0"/>
              </a:spcAft>
              <a:buSzPts val="3000"/>
              <a:buNone/>
              <a:defRPr sz="5400"/>
            </a:lvl8pPr>
            <a:lvl9pPr lvl="8" algn="r">
              <a:lnSpc>
                <a:spcPct val="100000"/>
              </a:lnSpc>
              <a:spcBef>
                <a:spcPts val="0"/>
              </a:spcBef>
              <a:spcAft>
                <a:spcPts val="0"/>
              </a:spcAft>
              <a:buSzPts val="3000"/>
              <a:buNone/>
              <a:defRPr sz="54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2" type="obj">
  <p:cSld name="OBJECT">
    <p:spTree>
      <p:nvGrpSpPr>
        <p:cNvPr id="14" name="Shape 14"/>
        <p:cNvGrpSpPr/>
        <p:nvPr/>
      </p:nvGrpSpPr>
      <p:grpSpPr>
        <a:xfrm>
          <a:off x="0" y="0"/>
          <a:ext cx="0" cy="0"/>
          <a:chOff x="0" y="0"/>
          <a:chExt cx="0" cy="0"/>
        </a:xfrm>
      </p:grpSpPr>
      <p:sp>
        <p:nvSpPr>
          <p:cNvPr id="15" name="Google Shape;15;p21"/>
          <p:cNvSpPr/>
          <p:nvPr/>
        </p:nvSpPr>
        <p:spPr>
          <a:xfrm>
            <a:off x="770850" y="212725"/>
            <a:ext cx="903600" cy="813000"/>
          </a:xfrm>
          <a:prstGeom prst="parallelogram">
            <a:avLst>
              <a:gd fmla="val 4531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1"/>
          <p:cNvSpPr/>
          <p:nvPr/>
        </p:nvSpPr>
        <p:spPr>
          <a:xfrm>
            <a:off x="146422" y="212725"/>
            <a:ext cx="903600" cy="813000"/>
          </a:xfrm>
          <a:prstGeom prst="parallelogram">
            <a:avLst>
              <a:gd fmla="val 45310" name="adj"/>
            </a:avLst>
          </a:prstGeom>
          <a:gradFill>
            <a:gsLst>
              <a:gs pos="0">
                <a:srgbClr val="FFFFFF"/>
              </a:gs>
              <a:gs pos="65000">
                <a:schemeClr val="accent1"/>
              </a:gs>
              <a:gs pos="100000">
                <a:schemeClr val="accent1"/>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 name="Google Shape;17;p21"/>
          <p:cNvPicPr preferRelativeResize="0"/>
          <p:nvPr/>
        </p:nvPicPr>
        <p:blipFill rotWithShape="1">
          <a:blip r:embed="rId2">
            <a:alphaModFix/>
          </a:blip>
          <a:srcRect b="0" l="0" r="0" t="0"/>
          <a:stretch/>
        </p:blipFill>
        <p:spPr>
          <a:xfrm>
            <a:off x="6179349" y="389413"/>
            <a:ext cx="2746703" cy="459625"/>
          </a:xfrm>
          <a:prstGeom prst="rect">
            <a:avLst/>
          </a:prstGeom>
          <a:noFill/>
          <a:ln>
            <a:noFill/>
          </a:ln>
        </p:spPr>
      </p:pic>
      <p:sp>
        <p:nvSpPr>
          <p:cNvPr id="18" name="Google Shape;18;p21"/>
          <p:cNvSpPr txBox="1"/>
          <p:nvPr>
            <p:ph idx="1" type="body"/>
          </p:nvPr>
        </p:nvSpPr>
        <p:spPr>
          <a:xfrm>
            <a:off x="294150" y="1218600"/>
            <a:ext cx="8555700" cy="5137800"/>
          </a:xfrm>
          <a:prstGeom prst="rect">
            <a:avLst/>
          </a:prstGeom>
          <a:noFill/>
          <a:ln>
            <a:noFill/>
          </a:ln>
        </p:spPr>
        <p:txBody>
          <a:bodyPr anchorCtr="0" anchor="t" bIns="45700" lIns="91425" spcFirstLastPara="1" rIns="91425" wrap="square" tIns="45700">
            <a:noAutofit/>
          </a:bodyPr>
          <a:lstStyle>
            <a:lvl1pPr indent="-406400" lvl="0" marL="457200" marR="0" algn="l">
              <a:lnSpc>
                <a:spcPct val="90000"/>
              </a:lnSpc>
              <a:spcBef>
                <a:spcPts val="1000"/>
              </a:spcBef>
              <a:spcAft>
                <a:spcPts val="0"/>
              </a:spcAft>
              <a:buClr>
                <a:srgbClr val="DE3075"/>
              </a:buClr>
              <a:buSzPts val="2800"/>
              <a:buFont typeface="Franklin Gothic"/>
              <a:buChar char="»"/>
              <a:defRPr i="0" sz="2400" u="none" cap="none" strike="noStrike">
                <a:solidFill>
                  <a:srgbClr val="818990"/>
                </a:solidFill>
                <a:latin typeface="Calibri"/>
                <a:ea typeface="Calibri"/>
                <a:cs typeface="Calibri"/>
                <a:sym typeface="Calibri"/>
              </a:defRPr>
            </a:lvl1pPr>
            <a:lvl2pPr indent="-381000" lvl="1" marL="914400" marR="0" algn="l">
              <a:lnSpc>
                <a:spcPct val="90000"/>
              </a:lnSpc>
              <a:spcBef>
                <a:spcPts val="500"/>
              </a:spcBef>
              <a:spcAft>
                <a:spcPts val="0"/>
              </a:spcAft>
              <a:buClr>
                <a:schemeClr val="accent2"/>
              </a:buClr>
              <a:buSzPts val="2400"/>
              <a:buFont typeface="Franklin Gothic"/>
              <a:buChar char="•"/>
              <a:defRPr i="0" sz="2000" u="none" cap="none" strike="noStrike">
                <a:solidFill>
                  <a:srgbClr val="818990"/>
                </a:solidFill>
                <a:latin typeface="Franklin Gothic"/>
                <a:ea typeface="Franklin Gothic"/>
                <a:cs typeface="Franklin Gothic"/>
                <a:sym typeface="Franklin Gothic"/>
              </a:defRPr>
            </a:lvl2pPr>
            <a:lvl3pPr indent="-342900" lvl="2" marL="1371600" marR="0" algn="l">
              <a:lnSpc>
                <a:spcPct val="90000"/>
              </a:lnSpc>
              <a:spcBef>
                <a:spcPts val="500"/>
              </a:spcBef>
              <a:spcAft>
                <a:spcPts val="0"/>
              </a:spcAft>
              <a:buClr>
                <a:schemeClr val="dk2"/>
              </a:buClr>
              <a:buSzPts val="1800"/>
              <a:buFont typeface="Franklin Gothic"/>
              <a:buChar char="○"/>
              <a:defRPr i="0" sz="1800" u="none" cap="none" strike="noStrike">
                <a:solidFill>
                  <a:schemeClr val="dk2"/>
                </a:solidFill>
                <a:latin typeface="Franklin Gothic"/>
                <a:ea typeface="Franklin Gothic"/>
                <a:cs typeface="Franklin Gothic"/>
                <a:sym typeface="Franklin Gothic"/>
              </a:defRPr>
            </a:lvl3pPr>
            <a:lvl4pPr indent="-330200" lvl="3" marL="1828800" marR="0" algn="l">
              <a:lnSpc>
                <a:spcPct val="90000"/>
              </a:lnSpc>
              <a:spcBef>
                <a:spcPts val="500"/>
              </a:spcBef>
              <a:spcAft>
                <a:spcPts val="0"/>
              </a:spcAft>
              <a:buClr>
                <a:schemeClr val="dk2"/>
              </a:buClr>
              <a:buSzPts val="1600"/>
              <a:buFont typeface="Franklin Gothic"/>
              <a:buChar char="•"/>
              <a:defRPr i="0" sz="1600" u="none" cap="none" strike="noStrike">
                <a:solidFill>
                  <a:schemeClr val="dk2"/>
                </a:solidFill>
                <a:latin typeface="Franklin Gothic"/>
                <a:ea typeface="Franklin Gothic"/>
                <a:cs typeface="Franklin Gothic"/>
                <a:sym typeface="Franklin Gothic"/>
              </a:defRPr>
            </a:lvl4pPr>
            <a:lvl5pPr indent="-317500" lvl="4" marL="2286000" marR="0" algn="l">
              <a:lnSpc>
                <a:spcPct val="90000"/>
              </a:lnSpc>
              <a:spcBef>
                <a:spcPts val="500"/>
              </a:spcBef>
              <a:spcAft>
                <a:spcPts val="0"/>
              </a:spcAft>
              <a:buClr>
                <a:schemeClr val="dk2"/>
              </a:buClr>
              <a:buSzPts val="1400"/>
              <a:buFont typeface="Franklin Gothic"/>
              <a:buChar char="•"/>
              <a:defRPr i="0" u="none" cap="none" strike="noStrike">
                <a:solidFill>
                  <a:schemeClr val="dk2"/>
                </a:solidFill>
                <a:latin typeface="Franklin Gothic"/>
                <a:ea typeface="Franklin Gothic"/>
                <a:cs typeface="Franklin Gothic"/>
                <a:sym typeface="Franklin Gothic"/>
              </a:defRPr>
            </a:lvl5pPr>
            <a:lvl6pPr indent="-304800" lvl="5" marL="2743200" marR="0" algn="l">
              <a:lnSpc>
                <a:spcPct val="90000"/>
              </a:lnSpc>
              <a:spcBef>
                <a:spcPts val="500"/>
              </a:spcBef>
              <a:spcAft>
                <a:spcPts val="0"/>
              </a:spcAft>
              <a:buClr>
                <a:schemeClr val="dk2"/>
              </a:buClr>
              <a:buSzPts val="1200"/>
              <a:buFont typeface="Franklin Gothic"/>
              <a:buChar char="•"/>
              <a:defRPr i="0" sz="1200" u="none" cap="none" strike="noStrike">
                <a:solidFill>
                  <a:schemeClr val="dk2"/>
                </a:solidFill>
                <a:latin typeface="Franklin Gothic"/>
                <a:ea typeface="Franklin Gothic"/>
                <a:cs typeface="Franklin Gothic"/>
                <a:sym typeface="Franklin Gothic"/>
              </a:defRPr>
            </a:lvl6pPr>
            <a:lvl7pPr indent="-292100" lvl="6" marL="3200400" marR="0" algn="l">
              <a:lnSpc>
                <a:spcPct val="90000"/>
              </a:lnSpc>
              <a:spcBef>
                <a:spcPts val="500"/>
              </a:spcBef>
              <a:spcAft>
                <a:spcPts val="0"/>
              </a:spcAft>
              <a:buClr>
                <a:schemeClr val="dk2"/>
              </a:buClr>
              <a:buSzPts val="1000"/>
              <a:buFont typeface="Franklin Gothic"/>
              <a:buChar char="•"/>
              <a:defRPr i="0" sz="1000" u="none" cap="none" strike="noStrike">
                <a:solidFill>
                  <a:schemeClr val="dk2"/>
                </a:solidFill>
                <a:latin typeface="Franklin Gothic"/>
                <a:ea typeface="Franklin Gothic"/>
                <a:cs typeface="Franklin Gothic"/>
                <a:sym typeface="Franklin Gothic"/>
              </a:defRPr>
            </a:lvl7pPr>
            <a:lvl8pPr indent="-279400" lvl="7" marL="3657600" marR="0" algn="l">
              <a:lnSpc>
                <a:spcPct val="90000"/>
              </a:lnSpc>
              <a:spcBef>
                <a:spcPts val="500"/>
              </a:spcBef>
              <a:spcAft>
                <a:spcPts val="0"/>
              </a:spcAft>
              <a:buClr>
                <a:schemeClr val="dk2"/>
              </a:buClr>
              <a:buSzPts val="800"/>
              <a:buFont typeface="Franklin Gothic"/>
              <a:buChar char="•"/>
              <a:defRPr i="0" sz="800" u="none" cap="none" strike="noStrike">
                <a:solidFill>
                  <a:schemeClr val="dk2"/>
                </a:solidFill>
                <a:latin typeface="Franklin Gothic"/>
                <a:ea typeface="Franklin Gothic"/>
                <a:cs typeface="Franklin Gothic"/>
                <a:sym typeface="Franklin Gothic"/>
              </a:defRPr>
            </a:lvl8pPr>
            <a:lvl9pPr indent="-266700" lvl="8" marL="4114800" marR="0" algn="l">
              <a:lnSpc>
                <a:spcPct val="90000"/>
              </a:lnSpc>
              <a:spcBef>
                <a:spcPts val="500"/>
              </a:spcBef>
              <a:spcAft>
                <a:spcPts val="0"/>
              </a:spcAft>
              <a:buClr>
                <a:schemeClr val="dk2"/>
              </a:buClr>
              <a:buSzPts val="600"/>
              <a:buFont typeface="Franklin Gothic"/>
              <a:buChar char="•"/>
              <a:defRPr i="0" sz="600" u="none" cap="none" strike="noStrike">
                <a:solidFill>
                  <a:schemeClr val="dk2"/>
                </a:solidFill>
                <a:latin typeface="Franklin Gothic"/>
                <a:ea typeface="Franklin Gothic"/>
                <a:cs typeface="Franklin Gothic"/>
                <a:sym typeface="Franklin Gothic"/>
              </a:defRPr>
            </a:lvl9pPr>
          </a:lstStyle>
          <a:p/>
        </p:txBody>
      </p:sp>
      <p:sp>
        <p:nvSpPr>
          <p:cNvPr id="19" name="Google Shape;19;p21"/>
          <p:cNvSpPr/>
          <p:nvPr/>
        </p:nvSpPr>
        <p:spPr>
          <a:xfrm>
            <a:off x="1372975" y="212725"/>
            <a:ext cx="4806374" cy="813000"/>
          </a:xfrm>
          <a:prstGeom prst="parallelogram">
            <a:avLst>
              <a:gd fmla="val 45310"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Bebas Neue"/>
              <a:ea typeface="Bebas Neue"/>
              <a:cs typeface="Bebas Neue"/>
              <a:sym typeface="Bebas Neue"/>
            </a:endParaRPr>
          </a:p>
        </p:txBody>
      </p:sp>
      <p:sp>
        <p:nvSpPr>
          <p:cNvPr id="20" name="Google Shape;20;p21"/>
          <p:cNvSpPr txBox="1"/>
          <p:nvPr>
            <p:ph type="title"/>
          </p:nvPr>
        </p:nvSpPr>
        <p:spPr>
          <a:xfrm>
            <a:off x="1763699" y="212725"/>
            <a:ext cx="4288185" cy="8130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rgbClr val="818990"/>
              </a:buClr>
              <a:buSzPts val="1800"/>
              <a:buNone/>
              <a:defRPr>
                <a:latin typeface="Calibri"/>
                <a:ea typeface="Calibri"/>
                <a:cs typeface="Calibri"/>
                <a:sym typeface="Calibri"/>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1" name="Google Shape;21;p21"/>
          <p:cNvSpPr txBox="1"/>
          <p:nvPr/>
        </p:nvSpPr>
        <p:spPr>
          <a:xfrm>
            <a:off x="6915150" y="6356351"/>
            <a:ext cx="2057400" cy="3651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MX" sz="1200" u="none" cap="none" strike="noStrike">
                <a:solidFill>
                  <a:srgbClr val="6C7A8A"/>
                </a:solidFill>
                <a:latin typeface="Roboto Mono"/>
                <a:ea typeface="Roboto Mono"/>
                <a:cs typeface="Roboto Mono"/>
                <a:sym typeface="Roboto Mono"/>
              </a:rPr>
              <a:t>‹#›</a:t>
            </a:fld>
            <a:endParaRPr b="0" i="0" sz="1200" u="none" cap="none" strike="noStrike">
              <a:solidFill>
                <a:srgbClr val="6C7A8A"/>
              </a:solidFill>
              <a:latin typeface="Roboto Mono"/>
              <a:ea typeface="Roboto Mono"/>
              <a:cs typeface="Roboto Mono"/>
              <a:sym typeface="Roboto Mon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1">
  <p:cSld name="Título y objetos 1">
    <p:spTree>
      <p:nvGrpSpPr>
        <p:cNvPr id="22" name="Shape 22"/>
        <p:cNvGrpSpPr/>
        <p:nvPr/>
      </p:nvGrpSpPr>
      <p:grpSpPr>
        <a:xfrm>
          <a:off x="0" y="0"/>
          <a:ext cx="0" cy="0"/>
          <a:chOff x="0" y="0"/>
          <a:chExt cx="0" cy="0"/>
        </a:xfrm>
      </p:grpSpPr>
      <p:sp>
        <p:nvSpPr>
          <p:cNvPr id="23" name="Google Shape;23;p24"/>
          <p:cNvSpPr/>
          <p:nvPr/>
        </p:nvSpPr>
        <p:spPr>
          <a:xfrm>
            <a:off x="1372975" y="212725"/>
            <a:ext cx="4806374" cy="813000"/>
          </a:xfrm>
          <a:prstGeom prst="parallelogram">
            <a:avLst>
              <a:gd fmla="val 45310"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Bebas Neue"/>
              <a:ea typeface="Bebas Neue"/>
              <a:cs typeface="Bebas Neue"/>
              <a:sym typeface="Bebas Neue"/>
            </a:endParaRPr>
          </a:p>
        </p:txBody>
      </p:sp>
      <p:sp>
        <p:nvSpPr>
          <p:cNvPr id="24" name="Google Shape;24;p24"/>
          <p:cNvSpPr/>
          <p:nvPr/>
        </p:nvSpPr>
        <p:spPr>
          <a:xfrm>
            <a:off x="770850" y="212725"/>
            <a:ext cx="903600" cy="813000"/>
          </a:xfrm>
          <a:prstGeom prst="parallelogram">
            <a:avLst>
              <a:gd fmla="val 45310" name="adj"/>
            </a:avLst>
          </a:prstGeom>
          <a:solidFill>
            <a:srgbClr val="8189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24"/>
          <p:cNvSpPr/>
          <p:nvPr/>
        </p:nvSpPr>
        <p:spPr>
          <a:xfrm>
            <a:off x="146422" y="212725"/>
            <a:ext cx="903600" cy="813000"/>
          </a:xfrm>
          <a:prstGeom prst="parallelogram">
            <a:avLst>
              <a:gd fmla="val 45310" name="adj"/>
            </a:avLst>
          </a:prstGeom>
          <a:gradFill>
            <a:gsLst>
              <a:gs pos="0">
                <a:srgbClr val="FFFFFF"/>
              </a:gs>
              <a:gs pos="65000">
                <a:schemeClr val="dk2"/>
              </a:gs>
              <a:gs pos="100000">
                <a:schemeClr val="dk2"/>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24"/>
          <p:cNvSpPr txBox="1"/>
          <p:nvPr>
            <p:ph type="title"/>
          </p:nvPr>
        </p:nvSpPr>
        <p:spPr>
          <a:xfrm>
            <a:off x="1763699" y="212725"/>
            <a:ext cx="4288185" cy="8130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rgbClr val="818990"/>
              </a:buClr>
              <a:buSzPts val="1800"/>
              <a:buNone/>
              <a:defRPr>
                <a:latin typeface="Calibri"/>
                <a:ea typeface="Calibri"/>
                <a:cs typeface="Calibri"/>
                <a:sym typeface="Calibri"/>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pic>
        <p:nvPicPr>
          <p:cNvPr id="27" name="Google Shape;27;p24"/>
          <p:cNvPicPr preferRelativeResize="0"/>
          <p:nvPr/>
        </p:nvPicPr>
        <p:blipFill rotWithShape="1">
          <a:blip r:embed="rId2">
            <a:alphaModFix/>
          </a:blip>
          <a:srcRect b="0" l="0" r="0" t="0"/>
          <a:stretch/>
        </p:blipFill>
        <p:spPr>
          <a:xfrm>
            <a:off x="6179349" y="389413"/>
            <a:ext cx="2746703" cy="459625"/>
          </a:xfrm>
          <a:prstGeom prst="rect">
            <a:avLst/>
          </a:prstGeom>
          <a:noFill/>
          <a:ln>
            <a:noFill/>
          </a:ln>
        </p:spPr>
      </p:pic>
      <p:sp>
        <p:nvSpPr>
          <p:cNvPr id="28" name="Google Shape;28;p24"/>
          <p:cNvSpPr txBox="1"/>
          <p:nvPr>
            <p:ph idx="1" type="body"/>
          </p:nvPr>
        </p:nvSpPr>
        <p:spPr>
          <a:xfrm>
            <a:off x="294150" y="1218600"/>
            <a:ext cx="8555700" cy="5137800"/>
          </a:xfrm>
          <a:prstGeom prst="rect">
            <a:avLst/>
          </a:prstGeom>
          <a:noFill/>
          <a:ln>
            <a:noFill/>
          </a:ln>
        </p:spPr>
        <p:txBody>
          <a:bodyPr anchorCtr="0" anchor="t" bIns="45700" lIns="91425" spcFirstLastPara="1" rIns="91425" wrap="square" tIns="45700">
            <a:noAutofit/>
          </a:bodyPr>
          <a:lstStyle>
            <a:lvl1pPr indent="-406400" lvl="0" marL="457200" marR="0" algn="l">
              <a:lnSpc>
                <a:spcPct val="90000"/>
              </a:lnSpc>
              <a:spcBef>
                <a:spcPts val="1000"/>
              </a:spcBef>
              <a:spcAft>
                <a:spcPts val="0"/>
              </a:spcAft>
              <a:buClr>
                <a:srgbClr val="DE3075"/>
              </a:buClr>
              <a:buSzPts val="2800"/>
              <a:buFont typeface="Franklin Gothic"/>
              <a:buChar char="»"/>
              <a:defRPr i="0" sz="2400" u="none" cap="none" strike="noStrike">
                <a:solidFill>
                  <a:srgbClr val="818990"/>
                </a:solidFill>
                <a:latin typeface="Calibri"/>
                <a:ea typeface="Calibri"/>
                <a:cs typeface="Calibri"/>
                <a:sym typeface="Calibri"/>
              </a:defRPr>
            </a:lvl1pPr>
            <a:lvl2pPr indent="-381000" lvl="1" marL="914400" marR="0" algn="l">
              <a:lnSpc>
                <a:spcPct val="90000"/>
              </a:lnSpc>
              <a:spcBef>
                <a:spcPts val="500"/>
              </a:spcBef>
              <a:spcAft>
                <a:spcPts val="0"/>
              </a:spcAft>
              <a:buClr>
                <a:schemeClr val="accent2"/>
              </a:buClr>
              <a:buSzPts val="2400"/>
              <a:buFont typeface="Franklin Gothic"/>
              <a:buChar char="•"/>
              <a:defRPr i="0" sz="2000" u="none" cap="none" strike="noStrike">
                <a:solidFill>
                  <a:srgbClr val="818990"/>
                </a:solidFill>
                <a:latin typeface="Franklin Gothic"/>
                <a:ea typeface="Franklin Gothic"/>
                <a:cs typeface="Franklin Gothic"/>
                <a:sym typeface="Franklin Gothic"/>
              </a:defRPr>
            </a:lvl2pPr>
            <a:lvl3pPr indent="-342900" lvl="2" marL="1371600" marR="0" algn="l">
              <a:lnSpc>
                <a:spcPct val="90000"/>
              </a:lnSpc>
              <a:spcBef>
                <a:spcPts val="500"/>
              </a:spcBef>
              <a:spcAft>
                <a:spcPts val="0"/>
              </a:spcAft>
              <a:buClr>
                <a:schemeClr val="dk2"/>
              </a:buClr>
              <a:buSzPts val="1800"/>
              <a:buFont typeface="Franklin Gothic"/>
              <a:buChar char="○"/>
              <a:defRPr i="0" sz="1800" u="none" cap="none" strike="noStrike">
                <a:solidFill>
                  <a:schemeClr val="dk2"/>
                </a:solidFill>
                <a:latin typeface="Franklin Gothic"/>
                <a:ea typeface="Franklin Gothic"/>
                <a:cs typeface="Franklin Gothic"/>
                <a:sym typeface="Franklin Gothic"/>
              </a:defRPr>
            </a:lvl3pPr>
            <a:lvl4pPr indent="-330200" lvl="3" marL="1828800" marR="0" algn="l">
              <a:lnSpc>
                <a:spcPct val="90000"/>
              </a:lnSpc>
              <a:spcBef>
                <a:spcPts val="500"/>
              </a:spcBef>
              <a:spcAft>
                <a:spcPts val="0"/>
              </a:spcAft>
              <a:buClr>
                <a:schemeClr val="dk2"/>
              </a:buClr>
              <a:buSzPts val="1600"/>
              <a:buFont typeface="Franklin Gothic"/>
              <a:buChar char="•"/>
              <a:defRPr i="0" sz="1600" u="none" cap="none" strike="noStrike">
                <a:solidFill>
                  <a:schemeClr val="dk2"/>
                </a:solidFill>
                <a:latin typeface="Franklin Gothic"/>
                <a:ea typeface="Franklin Gothic"/>
                <a:cs typeface="Franklin Gothic"/>
                <a:sym typeface="Franklin Gothic"/>
              </a:defRPr>
            </a:lvl4pPr>
            <a:lvl5pPr indent="-317500" lvl="4" marL="2286000" marR="0" algn="l">
              <a:lnSpc>
                <a:spcPct val="90000"/>
              </a:lnSpc>
              <a:spcBef>
                <a:spcPts val="500"/>
              </a:spcBef>
              <a:spcAft>
                <a:spcPts val="0"/>
              </a:spcAft>
              <a:buClr>
                <a:schemeClr val="dk2"/>
              </a:buClr>
              <a:buSzPts val="1400"/>
              <a:buFont typeface="Franklin Gothic"/>
              <a:buChar char="•"/>
              <a:defRPr i="0" u="none" cap="none" strike="noStrike">
                <a:solidFill>
                  <a:schemeClr val="dk2"/>
                </a:solidFill>
                <a:latin typeface="Franklin Gothic"/>
                <a:ea typeface="Franklin Gothic"/>
                <a:cs typeface="Franklin Gothic"/>
                <a:sym typeface="Franklin Gothic"/>
              </a:defRPr>
            </a:lvl5pPr>
            <a:lvl6pPr indent="-304800" lvl="5" marL="2743200" marR="0" algn="l">
              <a:lnSpc>
                <a:spcPct val="90000"/>
              </a:lnSpc>
              <a:spcBef>
                <a:spcPts val="500"/>
              </a:spcBef>
              <a:spcAft>
                <a:spcPts val="0"/>
              </a:spcAft>
              <a:buClr>
                <a:schemeClr val="dk2"/>
              </a:buClr>
              <a:buSzPts val="1200"/>
              <a:buFont typeface="Franklin Gothic"/>
              <a:buChar char="•"/>
              <a:defRPr i="0" sz="1200" u="none" cap="none" strike="noStrike">
                <a:solidFill>
                  <a:schemeClr val="dk2"/>
                </a:solidFill>
                <a:latin typeface="Franklin Gothic"/>
                <a:ea typeface="Franklin Gothic"/>
                <a:cs typeface="Franklin Gothic"/>
                <a:sym typeface="Franklin Gothic"/>
              </a:defRPr>
            </a:lvl6pPr>
            <a:lvl7pPr indent="-292100" lvl="6" marL="3200400" marR="0" algn="l">
              <a:lnSpc>
                <a:spcPct val="90000"/>
              </a:lnSpc>
              <a:spcBef>
                <a:spcPts val="500"/>
              </a:spcBef>
              <a:spcAft>
                <a:spcPts val="0"/>
              </a:spcAft>
              <a:buClr>
                <a:schemeClr val="dk2"/>
              </a:buClr>
              <a:buSzPts val="1000"/>
              <a:buFont typeface="Franklin Gothic"/>
              <a:buChar char="•"/>
              <a:defRPr i="0" sz="1000" u="none" cap="none" strike="noStrike">
                <a:solidFill>
                  <a:schemeClr val="dk2"/>
                </a:solidFill>
                <a:latin typeface="Franklin Gothic"/>
                <a:ea typeface="Franklin Gothic"/>
                <a:cs typeface="Franklin Gothic"/>
                <a:sym typeface="Franklin Gothic"/>
              </a:defRPr>
            </a:lvl7pPr>
            <a:lvl8pPr indent="-279400" lvl="7" marL="3657600" marR="0" algn="l">
              <a:lnSpc>
                <a:spcPct val="90000"/>
              </a:lnSpc>
              <a:spcBef>
                <a:spcPts val="500"/>
              </a:spcBef>
              <a:spcAft>
                <a:spcPts val="0"/>
              </a:spcAft>
              <a:buClr>
                <a:schemeClr val="dk2"/>
              </a:buClr>
              <a:buSzPts val="800"/>
              <a:buFont typeface="Franklin Gothic"/>
              <a:buChar char="•"/>
              <a:defRPr i="0" sz="800" u="none" cap="none" strike="noStrike">
                <a:solidFill>
                  <a:schemeClr val="dk2"/>
                </a:solidFill>
                <a:latin typeface="Franklin Gothic"/>
                <a:ea typeface="Franklin Gothic"/>
                <a:cs typeface="Franklin Gothic"/>
                <a:sym typeface="Franklin Gothic"/>
              </a:defRPr>
            </a:lvl8pPr>
            <a:lvl9pPr indent="-266700" lvl="8" marL="4114800" marR="0" algn="l">
              <a:lnSpc>
                <a:spcPct val="90000"/>
              </a:lnSpc>
              <a:spcBef>
                <a:spcPts val="500"/>
              </a:spcBef>
              <a:spcAft>
                <a:spcPts val="0"/>
              </a:spcAft>
              <a:buClr>
                <a:schemeClr val="dk2"/>
              </a:buClr>
              <a:buSzPts val="600"/>
              <a:buFont typeface="Franklin Gothic"/>
              <a:buChar char="•"/>
              <a:defRPr i="0" sz="600" u="none" cap="none" strike="noStrike">
                <a:solidFill>
                  <a:schemeClr val="dk2"/>
                </a:solidFill>
                <a:latin typeface="Franklin Gothic"/>
                <a:ea typeface="Franklin Gothic"/>
                <a:cs typeface="Franklin Gothic"/>
                <a:sym typeface="Franklin Gothic"/>
              </a:defRPr>
            </a:lvl9pPr>
          </a:lstStyle>
          <a:p/>
        </p:txBody>
      </p:sp>
      <p:sp>
        <p:nvSpPr>
          <p:cNvPr id="29" name="Google Shape;29;p24"/>
          <p:cNvSpPr txBox="1"/>
          <p:nvPr/>
        </p:nvSpPr>
        <p:spPr>
          <a:xfrm>
            <a:off x="6915150" y="6356351"/>
            <a:ext cx="2057400" cy="3651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MX" sz="1200" u="none" cap="none" strike="noStrike">
                <a:solidFill>
                  <a:srgbClr val="6C7A8A"/>
                </a:solidFill>
                <a:latin typeface="Roboto Mono"/>
                <a:ea typeface="Roboto Mono"/>
                <a:cs typeface="Roboto Mono"/>
                <a:sym typeface="Roboto Mono"/>
              </a:rPr>
              <a:t>‹#›</a:t>
            </a:fld>
            <a:endParaRPr b="0" i="0" sz="1200" u="none" cap="none" strike="noStrike">
              <a:solidFill>
                <a:srgbClr val="6C7A8A"/>
              </a:solidFill>
              <a:latin typeface="Roboto Mono"/>
              <a:ea typeface="Roboto Mono"/>
              <a:cs typeface="Roboto Mono"/>
              <a:sym typeface="Roboto Mon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30" name="Shape 30"/>
        <p:cNvGrpSpPr/>
        <p:nvPr/>
      </p:nvGrpSpPr>
      <p:grpSpPr>
        <a:xfrm>
          <a:off x="0" y="0"/>
          <a:ext cx="0" cy="0"/>
          <a:chOff x="0" y="0"/>
          <a:chExt cx="0" cy="0"/>
        </a:xfrm>
      </p:grpSpPr>
      <p:sp>
        <p:nvSpPr>
          <p:cNvPr id="31" name="Google Shape;31;p25"/>
          <p:cNvSpPr txBox="1"/>
          <p:nvPr/>
        </p:nvSpPr>
        <p:spPr>
          <a:xfrm>
            <a:off x="6915150" y="6356351"/>
            <a:ext cx="2057400" cy="3651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MX" sz="1200" u="none" cap="none" strike="noStrike">
                <a:solidFill>
                  <a:srgbClr val="6C7A8A"/>
                </a:solidFill>
                <a:latin typeface="Roboto Mono"/>
                <a:ea typeface="Roboto Mono"/>
                <a:cs typeface="Roboto Mono"/>
                <a:sym typeface="Roboto Mono"/>
              </a:rPr>
              <a:t>‹#›</a:t>
            </a:fld>
            <a:endParaRPr b="0" i="0" sz="1200" u="none" cap="none" strike="noStrike">
              <a:solidFill>
                <a:srgbClr val="6C7A8A"/>
              </a:solidFill>
              <a:latin typeface="Roboto Mono"/>
              <a:ea typeface="Roboto Mono"/>
              <a:cs typeface="Roboto Mono"/>
              <a:sym typeface="Roboto Mono"/>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7"/>
          <p:cNvSpPr txBox="1"/>
          <p:nvPr>
            <p:ph idx="1" type="body"/>
          </p:nvPr>
        </p:nvSpPr>
        <p:spPr>
          <a:xfrm>
            <a:off x="294150" y="1218600"/>
            <a:ext cx="8555700" cy="5137800"/>
          </a:xfrm>
          <a:prstGeom prst="rect">
            <a:avLst/>
          </a:prstGeom>
          <a:noFill/>
          <a:ln>
            <a:noFill/>
          </a:ln>
        </p:spPr>
        <p:txBody>
          <a:bodyPr anchorCtr="0" anchor="t" bIns="45700" lIns="90000" spcFirstLastPara="1" rIns="91425" wrap="square" tIns="45700">
            <a:noAutofit/>
          </a:bodyPr>
          <a:lstStyle>
            <a:lvl1pPr indent="-406400" lvl="0" marL="457200" marR="0" rtl="0" algn="l">
              <a:lnSpc>
                <a:spcPct val="90000"/>
              </a:lnSpc>
              <a:spcBef>
                <a:spcPts val="1000"/>
              </a:spcBef>
              <a:spcAft>
                <a:spcPts val="0"/>
              </a:spcAft>
              <a:buClr>
                <a:srgbClr val="DE3075"/>
              </a:buClr>
              <a:buSzPts val="2800"/>
              <a:buFont typeface="Franklin Gothic"/>
              <a:buChar char="»"/>
              <a:defRPr b="0" i="0" sz="2400" u="none" cap="none" strike="noStrike">
                <a:solidFill>
                  <a:srgbClr val="818990"/>
                </a:solidFill>
                <a:latin typeface="Franklin Gothic"/>
                <a:ea typeface="Franklin Gothic"/>
                <a:cs typeface="Franklin Gothic"/>
                <a:sym typeface="Franklin Gothic"/>
              </a:defRPr>
            </a:lvl1pPr>
            <a:lvl2pPr indent="-381000" lvl="1" marL="914400" marR="0" rtl="0" algn="l">
              <a:lnSpc>
                <a:spcPct val="90000"/>
              </a:lnSpc>
              <a:spcBef>
                <a:spcPts val="500"/>
              </a:spcBef>
              <a:spcAft>
                <a:spcPts val="0"/>
              </a:spcAft>
              <a:buClr>
                <a:schemeClr val="accent2"/>
              </a:buClr>
              <a:buSzPts val="2400"/>
              <a:buFont typeface="Franklin Gothic"/>
              <a:buChar char="•"/>
              <a:defRPr b="0" i="0" sz="2000" u="none" cap="none" strike="noStrike">
                <a:solidFill>
                  <a:srgbClr val="818990"/>
                </a:solidFill>
                <a:latin typeface="Franklin Gothic"/>
                <a:ea typeface="Franklin Gothic"/>
                <a:cs typeface="Franklin Gothic"/>
                <a:sym typeface="Franklin Gothic"/>
              </a:defRPr>
            </a:lvl2pPr>
            <a:lvl3pPr indent="-342900" lvl="2" marL="1371600" marR="0" rtl="0" algn="l">
              <a:lnSpc>
                <a:spcPct val="90000"/>
              </a:lnSpc>
              <a:spcBef>
                <a:spcPts val="500"/>
              </a:spcBef>
              <a:spcAft>
                <a:spcPts val="0"/>
              </a:spcAft>
              <a:buClr>
                <a:schemeClr val="dk2"/>
              </a:buClr>
              <a:buSzPts val="1800"/>
              <a:buFont typeface="Franklin Gothic"/>
              <a:buChar char="○"/>
              <a:defRPr b="0" i="0" sz="1800" u="none" cap="none" strike="noStrike">
                <a:solidFill>
                  <a:schemeClr val="dk2"/>
                </a:solidFill>
                <a:latin typeface="Franklin Gothic"/>
                <a:ea typeface="Franklin Gothic"/>
                <a:cs typeface="Franklin Gothic"/>
                <a:sym typeface="Franklin Gothic"/>
              </a:defRPr>
            </a:lvl3pPr>
            <a:lvl4pPr indent="-330200" lvl="3" marL="1828800" marR="0" rtl="0" algn="l">
              <a:lnSpc>
                <a:spcPct val="90000"/>
              </a:lnSpc>
              <a:spcBef>
                <a:spcPts val="500"/>
              </a:spcBef>
              <a:spcAft>
                <a:spcPts val="0"/>
              </a:spcAft>
              <a:buClr>
                <a:schemeClr val="dk2"/>
              </a:buClr>
              <a:buSzPts val="1600"/>
              <a:buFont typeface="Franklin Gothic"/>
              <a:buChar char="•"/>
              <a:defRPr b="0" i="0" sz="1600" u="none" cap="none" strike="noStrike">
                <a:solidFill>
                  <a:schemeClr val="dk2"/>
                </a:solidFill>
                <a:latin typeface="Franklin Gothic"/>
                <a:ea typeface="Franklin Gothic"/>
                <a:cs typeface="Franklin Gothic"/>
                <a:sym typeface="Franklin Gothic"/>
              </a:defRPr>
            </a:lvl4pPr>
            <a:lvl5pPr indent="-317500" lvl="4" marL="2286000" marR="0" rtl="0" algn="l">
              <a:lnSpc>
                <a:spcPct val="90000"/>
              </a:lnSpc>
              <a:spcBef>
                <a:spcPts val="500"/>
              </a:spcBef>
              <a:spcAft>
                <a:spcPts val="0"/>
              </a:spcAft>
              <a:buClr>
                <a:schemeClr val="dk2"/>
              </a:buClr>
              <a:buSzPts val="1400"/>
              <a:buFont typeface="Franklin Gothic"/>
              <a:buChar char="•"/>
              <a:defRPr b="0" i="0" sz="1400" u="none" cap="none" strike="noStrike">
                <a:solidFill>
                  <a:schemeClr val="dk2"/>
                </a:solidFill>
                <a:latin typeface="Franklin Gothic"/>
                <a:ea typeface="Franklin Gothic"/>
                <a:cs typeface="Franklin Gothic"/>
                <a:sym typeface="Franklin Gothic"/>
              </a:defRPr>
            </a:lvl5pPr>
            <a:lvl6pPr indent="-304800" lvl="5" marL="2743200" marR="0" rtl="0" algn="l">
              <a:lnSpc>
                <a:spcPct val="90000"/>
              </a:lnSpc>
              <a:spcBef>
                <a:spcPts val="500"/>
              </a:spcBef>
              <a:spcAft>
                <a:spcPts val="0"/>
              </a:spcAft>
              <a:buClr>
                <a:schemeClr val="dk2"/>
              </a:buClr>
              <a:buSzPts val="1200"/>
              <a:buFont typeface="Franklin Gothic"/>
              <a:buChar char="•"/>
              <a:defRPr b="0" i="0" sz="1200" u="none" cap="none" strike="noStrike">
                <a:solidFill>
                  <a:schemeClr val="dk2"/>
                </a:solidFill>
                <a:latin typeface="Franklin Gothic"/>
                <a:ea typeface="Franklin Gothic"/>
                <a:cs typeface="Franklin Gothic"/>
                <a:sym typeface="Franklin Gothic"/>
              </a:defRPr>
            </a:lvl6pPr>
            <a:lvl7pPr indent="-292100" lvl="6" marL="3200400" marR="0" rtl="0" algn="l">
              <a:lnSpc>
                <a:spcPct val="90000"/>
              </a:lnSpc>
              <a:spcBef>
                <a:spcPts val="500"/>
              </a:spcBef>
              <a:spcAft>
                <a:spcPts val="0"/>
              </a:spcAft>
              <a:buClr>
                <a:schemeClr val="dk2"/>
              </a:buClr>
              <a:buSzPts val="1000"/>
              <a:buFont typeface="Franklin Gothic"/>
              <a:buChar char="•"/>
              <a:defRPr b="0" i="0" sz="1000" u="none" cap="none" strike="noStrike">
                <a:solidFill>
                  <a:schemeClr val="dk2"/>
                </a:solidFill>
                <a:latin typeface="Franklin Gothic"/>
                <a:ea typeface="Franklin Gothic"/>
                <a:cs typeface="Franklin Gothic"/>
                <a:sym typeface="Franklin Gothic"/>
              </a:defRPr>
            </a:lvl7pPr>
            <a:lvl8pPr indent="-279400" lvl="7" marL="3657600" marR="0" rtl="0" algn="l">
              <a:lnSpc>
                <a:spcPct val="90000"/>
              </a:lnSpc>
              <a:spcBef>
                <a:spcPts val="500"/>
              </a:spcBef>
              <a:spcAft>
                <a:spcPts val="0"/>
              </a:spcAft>
              <a:buClr>
                <a:schemeClr val="dk2"/>
              </a:buClr>
              <a:buSzPts val="800"/>
              <a:buFont typeface="Franklin Gothic"/>
              <a:buChar char="•"/>
              <a:defRPr b="0" i="0" sz="800" u="none" cap="none" strike="noStrike">
                <a:solidFill>
                  <a:schemeClr val="dk2"/>
                </a:solidFill>
                <a:latin typeface="Franklin Gothic"/>
                <a:ea typeface="Franklin Gothic"/>
                <a:cs typeface="Franklin Gothic"/>
                <a:sym typeface="Franklin Gothic"/>
              </a:defRPr>
            </a:lvl8pPr>
            <a:lvl9pPr indent="-266700" lvl="8" marL="4114800" marR="0" rtl="0" algn="l">
              <a:lnSpc>
                <a:spcPct val="90000"/>
              </a:lnSpc>
              <a:spcBef>
                <a:spcPts val="500"/>
              </a:spcBef>
              <a:spcAft>
                <a:spcPts val="0"/>
              </a:spcAft>
              <a:buClr>
                <a:schemeClr val="dk2"/>
              </a:buClr>
              <a:buSzPts val="600"/>
              <a:buFont typeface="Franklin Gothic"/>
              <a:buChar char="•"/>
              <a:defRPr b="0" i="0" sz="600" u="none" cap="none" strike="noStrike">
                <a:solidFill>
                  <a:schemeClr val="dk2"/>
                </a:solidFill>
                <a:latin typeface="Franklin Gothic"/>
                <a:ea typeface="Franklin Gothic"/>
                <a:cs typeface="Franklin Gothic"/>
                <a:sym typeface="Franklin Gothic"/>
              </a:defRPr>
            </a:lvl9pPr>
          </a:lstStyle>
          <a:p/>
        </p:txBody>
      </p:sp>
      <p:sp>
        <p:nvSpPr>
          <p:cNvPr id="7" name="Google Shape;7;p17"/>
          <p:cNvSpPr txBox="1"/>
          <p:nvPr>
            <p:ph idx="12" type="sldNum"/>
          </p:nvPr>
        </p:nvSpPr>
        <p:spPr>
          <a:xfrm>
            <a:off x="6915150" y="6356351"/>
            <a:ext cx="20574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6C7A8A"/>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6C7A8A"/>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6C7A8A"/>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6C7A8A"/>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6C7A8A"/>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6C7A8A"/>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6C7A8A"/>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6C7A8A"/>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6C7A8A"/>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
        <p:nvSpPr>
          <p:cNvPr id="8" name="Google Shape;8;p17"/>
          <p:cNvSpPr txBox="1"/>
          <p:nvPr>
            <p:ph type="title"/>
          </p:nvPr>
        </p:nvSpPr>
        <p:spPr>
          <a:xfrm>
            <a:off x="1763700" y="212725"/>
            <a:ext cx="6751800" cy="8130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rgbClr val="FFFFFF"/>
              </a:buClr>
              <a:buSzPts val="3000"/>
              <a:buFont typeface="Roboto Condensed"/>
              <a:buNone/>
              <a:defRPr b="0" i="0" sz="3000" u="none" cap="none" strike="noStrike">
                <a:solidFill>
                  <a:srgbClr val="FFFFFF"/>
                </a:solidFill>
                <a:latin typeface="Roboto Condensed"/>
                <a:ea typeface="Roboto Condensed"/>
                <a:cs typeface="Roboto Condensed"/>
                <a:sym typeface="Roboto Condensed"/>
              </a:defRPr>
            </a:lvl1pPr>
            <a:lvl2pPr lvl="1" marR="0" rtl="0" algn="l">
              <a:lnSpc>
                <a:spcPct val="100000"/>
              </a:lnSpc>
              <a:spcBef>
                <a:spcPts val="0"/>
              </a:spcBef>
              <a:spcAft>
                <a:spcPts val="0"/>
              </a:spcAft>
              <a:buClr>
                <a:srgbClr val="FFFFFF"/>
              </a:buClr>
              <a:buSzPts val="3000"/>
              <a:buFont typeface="Roboto Condensed"/>
              <a:buNone/>
              <a:defRPr b="0" i="0" sz="3000" u="none" cap="none" strike="noStrike">
                <a:solidFill>
                  <a:srgbClr val="FFFFFF"/>
                </a:solidFill>
                <a:latin typeface="Roboto Condensed"/>
                <a:ea typeface="Roboto Condensed"/>
                <a:cs typeface="Roboto Condensed"/>
                <a:sym typeface="Roboto Condensed"/>
              </a:defRPr>
            </a:lvl2pPr>
            <a:lvl3pPr lvl="2" marR="0" rtl="0" algn="l">
              <a:lnSpc>
                <a:spcPct val="100000"/>
              </a:lnSpc>
              <a:spcBef>
                <a:spcPts val="0"/>
              </a:spcBef>
              <a:spcAft>
                <a:spcPts val="0"/>
              </a:spcAft>
              <a:buClr>
                <a:srgbClr val="FFFFFF"/>
              </a:buClr>
              <a:buSzPts val="3000"/>
              <a:buFont typeface="Roboto Condensed"/>
              <a:buNone/>
              <a:defRPr b="0" i="0" sz="3000" u="none" cap="none" strike="noStrike">
                <a:solidFill>
                  <a:srgbClr val="FFFFFF"/>
                </a:solidFill>
                <a:latin typeface="Roboto Condensed"/>
                <a:ea typeface="Roboto Condensed"/>
                <a:cs typeface="Roboto Condensed"/>
                <a:sym typeface="Roboto Condensed"/>
              </a:defRPr>
            </a:lvl3pPr>
            <a:lvl4pPr lvl="3" marR="0" rtl="0" algn="l">
              <a:lnSpc>
                <a:spcPct val="100000"/>
              </a:lnSpc>
              <a:spcBef>
                <a:spcPts val="0"/>
              </a:spcBef>
              <a:spcAft>
                <a:spcPts val="0"/>
              </a:spcAft>
              <a:buClr>
                <a:srgbClr val="FFFFFF"/>
              </a:buClr>
              <a:buSzPts val="3000"/>
              <a:buFont typeface="Roboto Condensed"/>
              <a:buNone/>
              <a:defRPr b="0" i="0" sz="3000" u="none" cap="none" strike="noStrike">
                <a:solidFill>
                  <a:srgbClr val="FFFFFF"/>
                </a:solidFill>
                <a:latin typeface="Roboto Condensed"/>
                <a:ea typeface="Roboto Condensed"/>
                <a:cs typeface="Roboto Condensed"/>
                <a:sym typeface="Roboto Condensed"/>
              </a:defRPr>
            </a:lvl4pPr>
            <a:lvl5pPr lvl="4" marR="0" rtl="0" algn="l">
              <a:lnSpc>
                <a:spcPct val="100000"/>
              </a:lnSpc>
              <a:spcBef>
                <a:spcPts val="0"/>
              </a:spcBef>
              <a:spcAft>
                <a:spcPts val="0"/>
              </a:spcAft>
              <a:buClr>
                <a:srgbClr val="FFFFFF"/>
              </a:buClr>
              <a:buSzPts val="3000"/>
              <a:buFont typeface="Roboto Condensed"/>
              <a:buNone/>
              <a:defRPr b="0" i="0" sz="3000" u="none" cap="none" strike="noStrike">
                <a:solidFill>
                  <a:srgbClr val="FFFFFF"/>
                </a:solidFill>
                <a:latin typeface="Roboto Condensed"/>
                <a:ea typeface="Roboto Condensed"/>
                <a:cs typeface="Roboto Condensed"/>
                <a:sym typeface="Roboto Condensed"/>
              </a:defRPr>
            </a:lvl5pPr>
            <a:lvl6pPr lvl="5" marR="0" rtl="0" algn="l">
              <a:lnSpc>
                <a:spcPct val="100000"/>
              </a:lnSpc>
              <a:spcBef>
                <a:spcPts val="0"/>
              </a:spcBef>
              <a:spcAft>
                <a:spcPts val="0"/>
              </a:spcAft>
              <a:buClr>
                <a:srgbClr val="FFFFFF"/>
              </a:buClr>
              <a:buSzPts val="3000"/>
              <a:buFont typeface="Roboto Condensed"/>
              <a:buNone/>
              <a:defRPr b="0" i="0" sz="3000" u="none" cap="none" strike="noStrike">
                <a:solidFill>
                  <a:srgbClr val="FFFFFF"/>
                </a:solidFill>
                <a:latin typeface="Roboto Condensed"/>
                <a:ea typeface="Roboto Condensed"/>
                <a:cs typeface="Roboto Condensed"/>
                <a:sym typeface="Roboto Condensed"/>
              </a:defRPr>
            </a:lvl6pPr>
            <a:lvl7pPr lvl="6" marR="0" rtl="0" algn="l">
              <a:lnSpc>
                <a:spcPct val="100000"/>
              </a:lnSpc>
              <a:spcBef>
                <a:spcPts val="0"/>
              </a:spcBef>
              <a:spcAft>
                <a:spcPts val="0"/>
              </a:spcAft>
              <a:buClr>
                <a:srgbClr val="FFFFFF"/>
              </a:buClr>
              <a:buSzPts val="3000"/>
              <a:buFont typeface="Roboto Condensed"/>
              <a:buNone/>
              <a:defRPr b="0" i="0" sz="3000" u="none" cap="none" strike="noStrike">
                <a:solidFill>
                  <a:srgbClr val="FFFFFF"/>
                </a:solidFill>
                <a:latin typeface="Roboto Condensed"/>
                <a:ea typeface="Roboto Condensed"/>
                <a:cs typeface="Roboto Condensed"/>
                <a:sym typeface="Roboto Condensed"/>
              </a:defRPr>
            </a:lvl7pPr>
            <a:lvl8pPr lvl="7" marR="0" rtl="0" algn="l">
              <a:lnSpc>
                <a:spcPct val="100000"/>
              </a:lnSpc>
              <a:spcBef>
                <a:spcPts val="0"/>
              </a:spcBef>
              <a:spcAft>
                <a:spcPts val="0"/>
              </a:spcAft>
              <a:buClr>
                <a:srgbClr val="FFFFFF"/>
              </a:buClr>
              <a:buSzPts val="3000"/>
              <a:buFont typeface="Roboto Condensed"/>
              <a:buNone/>
              <a:defRPr b="0" i="0" sz="3000" u="none" cap="none" strike="noStrike">
                <a:solidFill>
                  <a:srgbClr val="FFFFFF"/>
                </a:solidFill>
                <a:latin typeface="Roboto Condensed"/>
                <a:ea typeface="Roboto Condensed"/>
                <a:cs typeface="Roboto Condensed"/>
                <a:sym typeface="Roboto Condensed"/>
              </a:defRPr>
            </a:lvl8pPr>
            <a:lvl9pPr lvl="8" marR="0" rtl="0" algn="l">
              <a:lnSpc>
                <a:spcPct val="100000"/>
              </a:lnSpc>
              <a:spcBef>
                <a:spcPts val="0"/>
              </a:spcBef>
              <a:spcAft>
                <a:spcPts val="0"/>
              </a:spcAft>
              <a:buClr>
                <a:srgbClr val="FFFFFF"/>
              </a:buClr>
              <a:buSzPts val="3000"/>
              <a:buFont typeface="Roboto Condensed"/>
              <a:buNone/>
              <a:defRPr b="0" i="0" sz="3000" u="none" cap="none" strike="noStrike">
                <a:solidFill>
                  <a:srgbClr val="FFFFFF"/>
                </a:solidFill>
                <a:latin typeface="Roboto Condensed"/>
                <a:ea typeface="Roboto Condensed"/>
                <a:cs typeface="Roboto Condensed"/>
                <a:sym typeface="Roboto Condensed"/>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5" name="Shape 35"/>
        <p:cNvGrpSpPr/>
        <p:nvPr/>
      </p:nvGrpSpPr>
      <p:grpSpPr>
        <a:xfrm>
          <a:off x="0" y="0"/>
          <a:ext cx="0" cy="0"/>
          <a:chOff x="0" y="0"/>
          <a:chExt cx="0" cy="0"/>
        </a:xfrm>
      </p:grpSpPr>
      <p:sp>
        <p:nvSpPr>
          <p:cNvPr id="36" name="Google Shape;36;p7"/>
          <p:cNvSpPr txBox="1"/>
          <p:nvPr>
            <p:ph type="title"/>
          </p:nvPr>
        </p:nvSpPr>
        <p:spPr>
          <a:xfrm>
            <a:off x="2401350" y="3878375"/>
            <a:ext cx="6742500" cy="2979300"/>
          </a:xfrm>
          <a:prstGeom prst="rect">
            <a:avLst/>
          </a:prstGeom>
          <a:solidFill>
            <a:srgbClr val="898B90">
              <a:alpha val="67450"/>
            </a:srgbClr>
          </a:solidFill>
          <a:ln>
            <a:noFill/>
          </a:ln>
        </p:spPr>
        <p:txBody>
          <a:bodyPr anchorCtr="0" anchor="t" bIns="45700" lIns="91425" spcFirstLastPara="1" rIns="91425" wrap="square" tIns="45700">
            <a:noAutofit/>
          </a:bodyPr>
          <a:lstStyle/>
          <a:p>
            <a:pPr indent="0" lvl="0" marL="0" rtl="0" algn="ctr">
              <a:lnSpc>
                <a:spcPct val="100000"/>
              </a:lnSpc>
              <a:spcBef>
                <a:spcPts val="900"/>
              </a:spcBef>
              <a:spcAft>
                <a:spcPts val="0"/>
              </a:spcAft>
              <a:buSzPts val="3000"/>
              <a:buNone/>
            </a:pPr>
            <a:r>
              <a:rPr b="1" lang="es-MX" sz="2300">
                <a:solidFill>
                  <a:schemeClr val="lt1"/>
                </a:solidFill>
                <a:latin typeface="Arial"/>
                <a:ea typeface="Arial"/>
                <a:cs typeface="Arial"/>
                <a:sym typeface="Arial"/>
              </a:rPr>
              <a:t>Plataforma para la automatización de solicitudes de insumos tecnológicos en Implementos Epysa S.A.</a:t>
            </a:r>
            <a:endParaRPr b="1" sz="2300">
              <a:solidFill>
                <a:schemeClr val="lt1"/>
              </a:solidFill>
              <a:latin typeface="Arial"/>
              <a:ea typeface="Arial"/>
              <a:cs typeface="Arial"/>
              <a:sym typeface="Arial"/>
            </a:endParaRPr>
          </a:p>
          <a:p>
            <a:pPr indent="0" lvl="0" marL="0" rtl="0" algn="ctr">
              <a:lnSpc>
                <a:spcPct val="100000"/>
              </a:lnSpc>
              <a:spcBef>
                <a:spcPts val="900"/>
              </a:spcBef>
              <a:spcAft>
                <a:spcPts val="0"/>
              </a:spcAft>
              <a:buSzPts val="3000"/>
              <a:buNone/>
            </a:pPr>
            <a:r>
              <a:rPr b="1" lang="es-MX" sz="2000">
                <a:solidFill>
                  <a:schemeClr val="lt1"/>
                </a:solidFill>
                <a:latin typeface="Arial"/>
                <a:ea typeface="Arial"/>
                <a:cs typeface="Arial"/>
                <a:sym typeface="Arial"/>
              </a:rPr>
              <a:t>Bayron Ventura - Diego Osores  </a:t>
            </a:r>
            <a:endParaRPr b="1" sz="2000">
              <a:solidFill>
                <a:schemeClr val="lt1"/>
              </a:solidFill>
              <a:latin typeface="Arial"/>
              <a:ea typeface="Arial"/>
              <a:cs typeface="Arial"/>
              <a:sym typeface="Arial"/>
            </a:endParaRPr>
          </a:p>
          <a:p>
            <a:pPr indent="0" lvl="0" marL="0" rtl="0" algn="ctr">
              <a:lnSpc>
                <a:spcPct val="100000"/>
              </a:lnSpc>
              <a:spcBef>
                <a:spcPts val="900"/>
              </a:spcBef>
              <a:spcAft>
                <a:spcPts val="0"/>
              </a:spcAft>
              <a:buSzPts val="3000"/>
              <a:buNone/>
            </a:pPr>
            <a:r>
              <a:rPr b="1" lang="es-MX" sz="2000">
                <a:solidFill>
                  <a:schemeClr val="lt1"/>
                </a:solidFill>
                <a:latin typeface="Arial"/>
                <a:ea typeface="Arial"/>
                <a:cs typeface="Arial"/>
                <a:sym typeface="Arial"/>
              </a:rPr>
              <a:t>Camilo Chavez - Hugo González</a:t>
            </a:r>
            <a:endParaRPr b="1" sz="2000">
              <a:solidFill>
                <a:schemeClr val="lt1"/>
              </a:solidFill>
              <a:latin typeface="Arial"/>
              <a:ea typeface="Arial"/>
              <a:cs typeface="Arial"/>
              <a:sym typeface="Arial"/>
            </a:endParaRPr>
          </a:p>
          <a:p>
            <a:pPr indent="0" lvl="0" marL="0" rtl="0" algn="ctr">
              <a:lnSpc>
                <a:spcPct val="100000"/>
              </a:lnSpc>
              <a:spcBef>
                <a:spcPts val="900"/>
              </a:spcBef>
              <a:spcAft>
                <a:spcPts val="0"/>
              </a:spcAft>
              <a:buSzPts val="3000"/>
              <a:buNone/>
            </a:pPr>
            <a:r>
              <a:rPr b="1" lang="es-MX" sz="2000">
                <a:solidFill>
                  <a:schemeClr val="lt1"/>
                </a:solidFill>
                <a:latin typeface="Arial"/>
                <a:ea typeface="Arial"/>
                <a:cs typeface="Arial"/>
                <a:sym typeface="Arial"/>
              </a:rPr>
              <a:t>Grupo 6- </a:t>
            </a:r>
            <a:r>
              <a:rPr b="1" lang="es-MX" sz="2000">
                <a:solidFill>
                  <a:schemeClr val="lt1"/>
                </a:solidFill>
                <a:latin typeface="Arial"/>
                <a:ea typeface="Arial"/>
                <a:cs typeface="Arial"/>
                <a:sym typeface="Arial"/>
              </a:rPr>
              <a:t>Sección</a:t>
            </a:r>
            <a:r>
              <a:rPr b="1" lang="es-MX" sz="2000">
                <a:solidFill>
                  <a:schemeClr val="lt1"/>
                </a:solidFill>
                <a:latin typeface="Arial"/>
                <a:ea typeface="Arial"/>
                <a:cs typeface="Arial"/>
                <a:sym typeface="Arial"/>
              </a:rPr>
              <a:t> 006V</a:t>
            </a:r>
            <a:endParaRPr b="1" sz="2000">
              <a:solidFill>
                <a:schemeClr val="lt1"/>
              </a:solidFill>
              <a:latin typeface="Arial"/>
              <a:ea typeface="Arial"/>
              <a:cs typeface="Arial"/>
              <a:sym typeface="Arial"/>
            </a:endParaRPr>
          </a:p>
          <a:p>
            <a:pPr indent="0" lvl="0" marL="0" rtl="0" algn="r">
              <a:lnSpc>
                <a:spcPct val="90000"/>
              </a:lnSpc>
              <a:spcBef>
                <a:spcPts val="900"/>
              </a:spcBef>
              <a:spcAft>
                <a:spcPts val="0"/>
              </a:spcAft>
              <a:buSzPts val="300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g39c9bf9b751_0_0"/>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MX"/>
              <a:t>Caso de uso sesion</a:t>
            </a:r>
            <a:endParaRPr b="1"/>
          </a:p>
        </p:txBody>
      </p:sp>
      <p:pic>
        <p:nvPicPr>
          <p:cNvPr id="98" name="Google Shape;98;g39c9bf9b751_0_0"/>
          <p:cNvPicPr preferRelativeResize="0"/>
          <p:nvPr/>
        </p:nvPicPr>
        <p:blipFill>
          <a:blip r:embed="rId3">
            <a:alphaModFix/>
          </a:blip>
          <a:stretch>
            <a:fillRect/>
          </a:stretch>
        </p:blipFill>
        <p:spPr>
          <a:xfrm>
            <a:off x="381000" y="1819275"/>
            <a:ext cx="8382000" cy="32194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g39c9bf9b751_0_7"/>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MX"/>
              <a:t>Caso de uso Producto</a:t>
            </a:r>
            <a:endParaRPr b="1"/>
          </a:p>
        </p:txBody>
      </p:sp>
      <p:pic>
        <p:nvPicPr>
          <p:cNvPr id="104" name="Google Shape;104;g39c9bf9b751_0_7"/>
          <p:cNvPicPr preferRelativeResize="0"/>
          <p:nvPr/>
        </p:nvPicPr>
        <p:blipFill>
          <a:blip r:embed="rId3">
            <a:alphaModFix/>
          </a:blip>
          <a:stretch>
            <a:fillRect/>
          </a:stretch>
        </p:blipFill>
        <p:spPr>
          <a:xfrm>
            <a:off x="533400" y="1422325"/>
            <a:ext cx="8077200" cy="3886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g39c9bf9b751_0_13"/>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MX"/>
              <a:t>Caso de uso Insumo</a:t>
            </a:r>
            <a:endParaRPr b="1"/>
          </a:p>
        </p:txBody>
      </p:sp>
      <p:pic>
        <p:nvPicPr>
          <p:cNvPr id="110" name="Google Shape;110;g39c9bf9b751_0_13"/>
          <p:cNvPicPr preferRelativeResize="0"/>
          <p:nvPr/>
        </p:nvPicPr>
        <p:blipFill>
          <a:blip r:embed="rId3">
            <a:alphaModFix/>
          </a:blip>
          <a:stretch>
            <a:fillRect/>
          </a:stretch>
        </p:blipFill>
        <p:spPr>
          <a:xfrm>
            <a:off x="9525" y="1081075"/>
            <a:ext cx="9124950" cy="46958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g39c9bf9b751_0_19"/>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MX"/>
              <a:t>Diagrama </a:t>
            </a:r>
            <a:r>
              <a:rPr b="1" lang="es-MX"/>
              <a:t>actividad</a:t>
            </a:r>
            <a:r>
              <a:rPr b="1" lang="es-MX"/>
              <a:t> RF-8</a:t>
            </a:r>
            <a:endParaRPr b="1"/>
          </a:p>
        </p:txBody>
      </p:sp>
      <p:pic>
        <p:nvPicPr>
          <p:cNvPr id="116" name="Google Shape;116;g39c9bf9b751_0_19"/>
          <p:cNvPicPr preferRelativeResize="0"/>
          <p:nvPr/>
        </p:nvPicPr>
        <p:blipFill>
          <a:blip r:embed="rId3">
            <a:alphaModFix/>
          </a:blip>
          <a:stretch>
            <a:fillRect/>
          </a:stretch>
        </p:blipFill>
        <p:spPr>
          <a:xfrm>
            <a:off x="888850" y="1381650"/>
            <a:ext cx="7366301" cy="5476349"/>
          </a:xfrm>
          <a:prstGeom prst="rect">
            <a:avLst/>
          </a:prstGeom>
          <a:noFill/>
          <a:ln>
            <a:noFill/>
          </a:ln>
        </p:spPr>
      </p:pic>
      <p:sp>
        <p:nvSpPr>
          <p:cNvPr id="117" name="Google Shape;117;g39c9bf9b751_0_19"/>
          <p:cNvSpPr txBox="1"/>
          <p:nvPr/>
        </p:nvSpPr>
        <p:spPr>
          <a:xfrm>
            <a:off x="3072000" y="1025713"/>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MX"/>
              <a:t>Completar formulario de insumo</a:t>
            </a:r>
            <a:endParaRPr b="1" sz="16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g39c9bf9b751_0_25"/>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MX"/>
              <a:t>Diagrama de estado RF-8</a:t>
            </a:r>
            <a:endParaRPr b="1"/>
          </a:p>
        </p:txBody>
      </p:sp>
      <p:pic>
        <p:nvPicPr>
          <p:cNvPr id="123" name="Google Shape;123;g39c9bf9b751_0_25"/>
          <p:cNvPicPr preferRelativeResize="0"/>
          <p:nvPr/>
        </p:nvPicPr>
        <p:blipFill>
          <a:blip r:embed="rId3">
            <a:alphaModFix/>
          </a:blip>
          <a:stretch>
            <a:fillRect/>
          </a:stretch>
        </p:blipFill>
        <p:spPr>
          <a:xfrm>
            <a:off x="876300" y="1247763"/>
            <a:ext cx="7391400" cy="5610225"/>
          </a:xfrm>
          <a:prstGeom prst="rect">
            <a:avLst/>
          </a:prstGeom>
          <a:noFill/>
          <a:ln>
            <a:noFill/>
          </a:ln>
        </p:spPr>
      </p:pic>
      <p:sp>
        <p:nvSpPr>
          <p:cNvPr id="124" name="Google Shape;124;g39c9bf9b751_0_25"/>
          <p:cNvSpPr txBox="1"/>
          <p:nvPr/>
        </p:nvSpPr>
        <p:spPr>
          <a:xfrm>
            <a:off x="3072000" y="102572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MX"/>
              <a:t>Completar formulario de insumo</a:t>
            </a:r>
            <a:endParaRPr b="1"/>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g39c9bf9b751_0_37"/>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MX"/>
              <a:t>Diagrama de Clases</a:t>
            </a:r>
            <a:endParaRPr b="1"/>
          </a:p>
        </p:txBody>
      </p:sp>
      <p:pic>
        <p:nvPicPr>
          <p:cNvPr id="130" name="Google Shape;130;g39c9bf9b751_0_37"/>
          <p:cNvPicPr preferRelativeResize="0"/>
          <p:nvPr/>
        </p:nvPicPr>
        <p:blipFill>
          <a:blip r:embed="rId3">
            <a:alphaModFix/>
          </a:blip>
          <a:stretch>
            <a:fillRect/>
          </a:stretch>
        </p:blipFill>
        <p:spPr>
          <a:xfrm>
            <a:off x="800100" y="1214238"/>
            <a:ext cx="7543800" cy="52482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g39c9bf9b751_0_43"/>
          <p:cNvSpPr txBox="1"/>
          <p:nvPr>
            <p:ph type="title"/>
          </p:nvPr>
        </p:nvSpPr>
        <p:spPr>
          <a:xfrm>
            <a:off x="1492775" y="287600"/>
            <a:ext cx="4603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MX"/>
              <a:t>Diagrama de componentes</a:t>
            </a:r>
            <a:endParaRPr b="1"/>
          </a:p>
        </p:txBody>
      </p:sp>
      <p:pic>
        <p:nvPicPr>
          <p:cNvPr id="136" name="Google Shape;136;g39c9bf9b751_0_43"/>
          <p:cNvPicPr preferRelativeResize="0"/>
          <p:nvPr/>
        </p:nvPicPr>
        <p:blipFill>
          <a:blip r:embed="rId3">
            <a:alphaModFix/>
          </a:blip>
          <a:stretch>
            <a:fillRect/>
          </a:stretch>
        </p:blipFill>
        <p:spPr>
          <a:xfrm>
            <a:off x="635275" y="1265150"/>
            <a:ext cx="7600950" cy="51816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g39dfd92be17_0_0"/>
          <p:cNvSpPr txBox="1"/>
          <p:nvPr>
            <p:ph type="title"/>
          </p:nvPr>
        </p:nvSpPr>
        <p:spPr>
          <a:xfrm>
            <a:off x="1763699" y="212725"/>
            <a:ext cx="4288200" cy="8130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1800"/>
              <a:buNone/>
            </a:pPr>
            <a:r>
              <a:rPr b="1" lang="es-MX"/>
              <a:t>As-Is</a:t>
            </a:r>
            <a:endParaRPr b="1"/>
          </a:p>
        </p:txBody>
      </p:sp>
      <p:sp>
        <p:nvSpPr>
          <p:cNvPr id="142" name="Google Shape;142;g39dfd92be17_0_0"/>
          <p:cNvSpPr txBox="1"/>
          <p:nvPr/>
        </p:nvSpPr>
        <p:spPr>
          <a:xfrm>
            <a:off x="307125" y="2303325"/>
            <a:ext cx="3939900" cy="66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MX" sz="2400">
                <a:latin typeface="Franklin Gothic"/>
                <a:ea typeface="Franklin Gothic"/>
                <a:cs typeface="Franklin Gothic"/>
                <a:sym typeface="Franklin Gothic"/>
              </a:rPr>
              <a:t>Necesidad de insumo</a:t>
            </a:r>
            <a:endParaRPr b="1" sz="2400">
              <a:latin typeface="Franklin Gothic"/>
              <a:ea typeface="Franklin Gothic"/>
              <a:cs typeface="Franklin Gothic"/>
              <a:sym typeface="Franklin Gothic"/>
            </a:endParaRPr>
          </a:p>
        </p:txBody>
      </p:sp>
      <p:sp>
        <p:nvSpPr>
          <p:cNvPr id="143" name="Google Shape;143;g39dfd92be17_0_0"/>
          <p:cNvSpPr txBox="1"/>
          <p:nvPr/>
        </p:nvSpPr>
        <p:spPr>
          <a:xfrm>
            <a:off x="265175" y="1295063"/>
            <a:ext cx="76413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MX" sz="1200"/>
              <a:t>El </a:t>
            </a:r>
            <a:r>
              <a:rPr lang="es-MX" sz="1200"/>
              <a:t>procedimiento se realiza de forma manual y poco estructurada, con una secuencia básica entre el trabajador y el jefe. Este flujo </a:t>
            </a:r>
            <a:r>
              <a:rPr b="1" lang="es-MX" sz="1200"/>
              <a:t>"bastante rudimentario"</a:t>
            </a:r>
            <a:r>
              <a:rPr lang="es-MX" sz="1200"/>
              <a:t> limita la trazabilidad, dificulta el control de solicitudes y no permite una gestión eficiente de tiempos ni recursos. </a:t>
            </a:r>
            <a:endParaRPr sz="1200"/>
          </a:p>
        </p:txBody>
      </p:sp>
      <p:pic>
        <p:nvPicPr>
          <p:cNvPr id="144" name="Google Shape;144;g39dfd92be17_0_0"/>
          <p:cNvPicPr preferRelativeResize="0"/>
          <p:nvPr/>
        </p:nvPicPr>
        <p:blipFill>
          <a:blip r:embed="rId3">
            <a:alphaModFix/>
          </a:blip>
          <a:stretch>
            <a:fillRect/>
          </a:stretch>
        </p:blipFill>
        <p:spPr>
          <a:xfrm>
            <a:off x="2275913" y="2732863"/>
            <a:ext cx="4592175" cy="392422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g39817eb49da_4_10"/>
          <p:cNvSpPr txBox="1"/>
          <p:nvPr>
            <p:ph type="title"/>
          </p:nvPr>
        </p:nvSpPr>
        <p:spPr>
          <a:xfrm>
            <a:off x="1763699" y="212725"/>
            <a:ext cx="4288200" cy="8130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1800"/>
              <a:buNone/>
            </a:pPr>
            <a:r>
              <a:rPr b="1" lang="es-MX"/>
              <a:t>To-be</a:t>
            </a:r>
            <a:endParaRPr b="1"/>
          </a:p>
        </p:txBody>
      </p:sp>
      <p:pic>
        <p:nvPicPr>
          <p:cNvPr id="150" name="Google Shape;150;g39817eb49da_4_10"/>
          <p:cNvPicPr preferRelativeResize="0"/>
          <p:nvPr/>
        </p:nvPicPr>
        <p:blipFill>
          <a:blip r:embed="rId3">
            <a:alphaModFix/>
          </a:blip>
          <a:stretch>
            <a:fillRect/>
          </a:stretch>
        </p:blipFill>
        <p:spPr>
          <a:xfrm>
            <a:off x="0" y="1496262"/>
            <a:ext cx="9228299" cy="3865475"/>
          </a:xfrm>
          <a:prstGeom prst="rect">
            <a:avLst/>
          </a:prstGeom>
          <a:noFill/>
          <a:ln>
            <a:noFill/>
          </a:ln>
        </p:spPr>
      </p:pic>
      <p:sp>
        <p:nvSpPr>
          <p:cNvPr id="151" name="Google Shape;151;g39817eb49da_4_10"/>
          <p:cNvSpPr txBox="1"/>
          <p:nvPr/>
        </p:nvSpPr>
        <p:spPr>
          <a:xfrm>
            <a:off x="424250" y="5174500"/>
            <a:ext cx="3581400" cy="11082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s-MX" sz="1200"/>
              <a:t>Estructura clara por roles</a:t>
            </a:r>
            <a:endParaRPr sz="1200"/>
          </a:p>
          <a:p>
            <a:pPr indent="-304800" lvl="0" marL="457200" rtl="0" algn="l">
              <a:spcBef>
                <a:spcPts val="0"/>
              </a:spcBef>
              <a:spcAft>
                <a:spcPts val="0"/>
              </a:spcAft>
              <a:buSzPts val="1200"/>
              <a:buChar char="●"/>
            </a:pPr>
            <a:r>
              <a:rPr lang="es-MX" sz="1200"/>
              <a:t>Validaciones y decisiones automatizadas</a:t>
            </a:r>
            <a:endParaRPr sz="1200"/>
          </a:p>
          <a:p>
            <a:pPr indent="-304800" lvl="0" marL="457200" rtl="0" algn="l">
              <a:spcBef>
                <a:spcPts val="0"/>
              </a:spcBef>
              <a:spcAft>
                <a:spcPts val="0"/>
              </a:spcAft>
              <a:buSzPts val="1200"/>
              <a:buChar char="●"/>
            </a:pPr>
            <a:r>
              <a:rPr lang="es-MX" sz="1200"/>
              <a:t>Mayor transparencia y seguimiento</a:t>
            </a:r>
            <a:endParaRPr sz="1200"/>
          </a:p>
          <a:p>
            <a:pPr indent="-304800" lvl="0" marL="457200" rtl="0" algn="l">
              <a:spcBef>
                <a:spcPts val="0"/>
              </a:spcBef>
              <a:spcAft>
                <a:spcPts val="0"/>
              </a:spcAft>
              <a:buSzPts val="1200"/>
              <a:buChar char="●"/>
            </a:pPr>
            <a:r>
              <a:rPr lang="es-MX" sz="1200"/>
              <a:t>Reducción de tiempos y carga operativa</a:t>
            </a:r>
            <a:endParaRPr sz="1200"/>
          </a:p>
          <a:p>
            <a:pPr indent="-304800" lvl="0" marL="457200" rtl="0" algn="l">
              <a:spcBef>
                <a:spcPts val="0"/>
              </a:spcBef>
              <a:spcAft>
                <a:spcPts val="0"/>
              </a:spcAft>
              <a:buSzPts val="1200"/>
              <a:buChar char="●"/>
            </a:pPr>
            <a:r>
              <a:rPr lang="es-MX" sz="1200"/>
              <a:t>Base para implementación tecnológica</a:t>
            </a:r>
            <a:endParaRPr sz="12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g39dfd92be17_1_5"/>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solidFill>
                  <a:schemeClr val="lt1"/>
                </a:solidFill>
              </a:rPr>
              <a:t>Flujo Solicitud - Operario</a:t>
            </a:r>
            <a:endParaRPr/>
          </a:p>
        </p:txBody>
      </p:sp>
      <p:pic>
        <p:nvPicPr>
          <p:cNvPr id="157" name="Google Shape;157;g39dfd92be17_1_5"/>
          <p:cNvPicPr preferRelativeResize="0"/>
          <p:nvPr/>
        </p:nvPicPr>
        <p:blipFill>
          <a:blip r:embed="rId3">
            <a:alphaModFix/>
          </a:blip>
          <a:stretch>
            <a:fillRect/>
          </a:stretch>
        </p:blipFill>
        <p:spPr>
          <a:xfrm>
            <a:off x="489862" y="1447288"/>
            <a:ext cx="8164277" cy="39634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 name="Shape 40"/>
        <p:cNvGrpSpPr/>
        <p:nvPr/>
      </p:nvGrpSpPr>
      <p:grpSpPr>
        <a:xfrm>
          <a:off x="0" y="0"/>
          <a:ext cx="0" cy="0"/>
          <a:chOff x="0" y="0"/>
          <a:chExt cx="0" cy="0"/>
        </a:xfrm>
      </p:grpSpPr>
      <p:sp>
        <p:nvSpPr>
          <p:cNvPr id="41" name="Google Shape;41;g39c9bf9b751_0_85"/>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MX"/>
              <a:t>Contexto Empresa</a:t>
            </a:r>
            <a:endParaRPr b="1"/>
          </a:p>
        </p:txBody>
      </p:sp>
      <p:pic>
        <p:nvPicPr>
          <p:cNvPr id="42" name="Google Shape;42;g39c9bf9b751_0_85"/>
          <p:cNvPicPr preferRelativeResize="0"/>
          <p:nvPr/>
        </p:nvPicPr>
        <p:blipFill>
          <a:blip r:embed="rId3">
            <a:alphaModFix/>
          </a:blip>
          <a:stretch>
            <a:fillRect/>
          </a:stretch>
        </p:blipFill>
        <p:spPr>
          <a:xfrm>
            <a:off x="3606800" y="1976563"/>
            <a:ext cx="5162550" cy="2904875"/>
          </a:xfrm>
          <a:prstGeom prst="rect">
            <a:avLst/>
          </a:prstGeom>
          <a:noFill/>
          <a:ln>
            <a:noFill/>
          </a:ln>
        </p:spPr>
      </p:pic>
      <p:sp>
        <p:nvSpPr>
          <p:cNvPr id="43" name="Google Shape;43;g39c9bf9b751_0_85"/>
          <p:cNvSpPr txBox="1"/>
          <p:nvPr/>
        </p:nvSpPr>
        <p:spPr>
          <a:xfrm>
            <a:off x="152400" y="1324800"/>
            <a:ext cx="3000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MX" sz="1200">
                <a:highlight>
                  <a:srgbClr val="FFFFFF"/>
                </a:highlight>
              </a:rPr>
              <a:t>Implementos Epysa S.A Es </a:t>
            </a:r>
            <a:r>
              <a:rPr lang="es-MX" sz="1200">
                <a:highlight>
                  <a:srgbClr val="FFFFFF"/>
                </a:highlight>
              </a:rPr>
              <a:t>una empresa con más de 27 años en el rubro del Transporte</a:t>
            </a:r>
            <a:endParaRPr sz="1200"/>
          </a:p>
        </p:txBody>
      </p:sp>
      <p:sp>
        <p:nvSpPr>
          <p:cNvPr id="44" name="Google Shape;44;g39c9bf9b751_0_85"/>
          <p:cNvSpPr txBox="1"/>
          <p:nvPr/>
        </p:nvSpPr>
        <p:spPr>
          <a:xfrm>
            <a:off x="152400" y="2063688"/>
            <a:ext cx="3000000" cy="18687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b="1" lang="es-MX" sz="1200"/>
              <a:t>Visión</a:t>
            </a:r>
            <a:endParaRPr b="1" sz="1200"/>
          </a:p>
          <a:p>
            <a:pPr indent="0" lvl="0" marL="0" rtl="0" algn="l">
              <a:lnSpc>
                <a:spcPct val="162500"/>
              </a:lnSpc>
              <a:spcBef>
                <a:spcPts val="600"/>
              </a:spcBef>
              <a:spcAft>
                <a:spcPts val="0"/>
              </a:spcAft>
              <a:buNone/>
            </a:pPr>
            <a:r>
              <a:rPr lang="es-MX" sz="1200"/>
              <a:t>Ser la compañía más querida, admirada y preferida por nuestros clientes, colaboradores y proveedores, ayudando que la industria del transporte esté siempre en movimiento.</a:t>
            </a:r>
            <a:endParaRPr sz="1200"/>
          </a:p>
        </p:txBody>
      </p:sp>
      <p:sp>
        <p:nvSpPr>
          <p:cNvPr id="45" name="Google Shape;45;g39c9bf9b751_0_85"/>
          <p:cNvSpPr txBox="1"/>
          <p:nvPr/>
        </p:nvSpPr>
        <p:spPr>
          <a:xfrm>
            <a:off x="152400" y="3898900"/>
            <a:ext cx="3000000" cy="21687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b="1" lang="es-MX" sz="1200"/>
              <a:t>Misión</a:t>
            </a:r>
            <a:endParaRPr b="1" sz="1200"/>
          </a:p>
          <a:p>
            <a:pPr indent="0" lvl="0" marL="0" rtl="0" algn="l">
              <a:lnSpc>
                <a:spcPct val="162500"/>
              </a:lnSpc>
              <a:spcBef>
                <a:spcPts val="600"/>
              </a:spcBef>
              <a:spcAft>
                <a:spcPts val="0"/>
              </a:spcAft>
              <a:buNone/>
            </a:pPr>
            <a:r>
              <a:rPr lang="es-MX" sz="1200"/>
              <a:t>Satisfacer las expectativas de nuestros clientes con soluciones oportunas a sus requerimientos, brindándoles, a un precio justo, cobertura en todos los canales, respaldo, financiamiento, disponibilidad y una gran experiencia de compra.</a:t>
            </a:r>
            <a:endParaRPr sz="12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g39dfd92be17_1_11"/>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t>Flujo Solicitud - Operario</a:t>
            </a:r>
            <a:endParaRPr/>
          </a:p>
        </p:txBody>
      </p:sp>
      <p:pic>
        <p:nvPicPr>
          <p:cNvPr id="163" name="Google Shape;163;g39dfd92be17_1_11"/>
          <p:cNvPicPr preferRelativeResize="0"/>
          <p:nvPr/>
        </p:nvPicPr>
        <p:blipFill>
          <a:blip r:embed="rId3">
            <a:alphaModFix/>
          </a:blip>
          <a:stretch>
            <a:fillRect/>
          </a:stretch>
        </p:blipFill>
        <p:spPr>
          <a:xfrm>
            <a:off x="466588" y="1483650"/>
            <a:ext cx="8210826" cy="38906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g39dfd92be17_1_17"/>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t>Flujo Solicitud - Encargado</a:t>
            </a:r>
            <a:endParaRPr/>
          </a:p>
        </p:txBody>
      </p:sp>
      <p:pic>
        <p:nvPicPr>
          <p:cNvPr id="169" name="Google Shape;169;g39dfd92be17_1_17"/>
          <p:cNvPicPr preferRelativeResize="0"/>
          <p:nvPr/>
        </p:nvPicPr>
        <p:blipFill>
          <a:blip r:embed="rId3">
            <a:alphaModFix/>
          </a:blip>
          <a:stretch>
            <a:fillRect/>
          </a:stretch>
        </p:blipFill>
        <p:spPr>
          <a:xfrm>
            <a:off x="152400" y="1321763"/>
            <a:ext cx="8839199" cy="421447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g39dfd92be17_1_23"/>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t>Flujo Solicitud - Encargado</a:t>
            </a:r>
            <a:endParaRPr/>
          </a:p>
        </p:txBody>
      </p:sp>
      <p:pic>
        <p:nvPicPr>
          <p:cNvPr id="175" name="Google Shape;175;g39dfd92be17_1_23"/>
          <p:cNvPicPr preferRelativeResize="0"/>
          <p:nvPr/>
        </p:nvPicPr>
        <p:blipFill>
          <a:blip r:embed="rId3">
            <a:alphaModFix/>
          </a:blip>
          <a:stretch>
            <a:fillRect/>
          </a:stretch>
        </p:blipFill>
        <p:spPr>
          <a:xfrm>
            <a:off x="152400" y="1341712"/>
            <a:ext cx="8839200" cy="417458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g39dfd92be17_1_29"/>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solidFill>
                  <a:schemeClr val="lt1"/>
                </a:solidFill>
              </a:rPr>
              <a:t>Flujo Solicitud - Jefe</a:t>
            </a:r>
            <a:endParaRPr/>
          </a:p>
        </p:txBody>
      </p:sp>
      <p:pic>
        <p:nvPicPr>
          <p:cNvPr id="181" name="Google Shape;181;g39dfd92be17_1_29"/>
          <p:cNvPicPr preferRelativeResize="0"/>
          <p:nvPr/>
        </p:nvPicPr>
        <p:blipFill>
          <a:blip r:embed="rId3">
            <a:alphaModFix/>
          </a:blip>
          <a:stretch>
            <a:fillRect/>
          </a:stretch>
        </p:blipFill>
        <p:spPr>
          <a:xfrm>
            <a:off x="152400" y="1319325"/>
            <a:ext cx="8839200" cy="421934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g39dfd92be17_1_35"/>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solidFill>
                  <a:schemeClr val="lt1"/>
                </a:solidFill>
              </a:rPr>
              <a:t>Flujo Solicitud - Jefe</a:t>
            </a:r>
            <a:endParaRPr/>
          </a:p>
        </p:txBody>
      </p:sp>
      <p:pic>
        <p:nvPicPr>
          <p:cNvPr id="187" name="Google Shape;187;g39dfd92be17_1_35"/>
          <p:cNvPicPr preferRelativeResize="0"/>
          <p:nvPr/>
        </p:nvPicPr>
        <p:blipFill>
          <a:blip r:embed="rId3">
            <a:alphaModFix/>
          </a:blip>
          <a:stretch>
            <a:fillRect/>
          </a:stretch>
        </p:blipFill>
        <p:spPr>
          <a:xfrm>
            <a:off x="152400" y="1330263"/>
            <a:ext cx="8839203" cy="419746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g39dfd92be17_1_41"/>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solidFill>
                  <a:schemeClr val="lt1"/>
                </a:solidFill>
              </a:rPr>
              <a:t>Flujo Solicitud - </a:t>
            </a:r>
            <a:r>
              <a:rPr lang="es-MX">
                <a:solidFill>
                  <a:schemeClr val="lt1"/>
                </a:solidFill>
              </a:rPr>
              <a:t>Logística</a:t>
            </a:r>
            <a:endParaRPr>
              <a:solidFill>
                <a:schemeClr val="lt1"/>
              </a:solidFill>
            </a:endParaRPr>
          </a:p>
        </p:txBody>
      </p:sp>
      <p:pic>
        <p:nvPicPr>
          <p:cNvPr id="193" name="Google Shape;193;g39dfd92be17_1_41"/>
          <p:cNvPicPr preferRelativeResize="0"/>
          <p:nvPr/>
        </p:nvPicPr>
        <p:blipFill>
          <a:blip r:embed="rId3">
            <a:alphaModFix/>
          </a:blip>
          <a:stretch>
            <a:fillRect/>
          </a:stretch>
        </p:blipFill>
        <p:spPr>
          <a:xfrm>
            <a:off x="152400" y="1323200"/>
            <a:ext cx="8839201" cy="4211592"/>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g39dfd92be17_1_46"/>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solidFill>
                  <a:schemeClr val="lt1"/>
                </a:solidFill>
              </a:rPr>
              <a:t>Flujo Solicitud - </a:t>
            </a:r>
            <a:r>
              <a:rPr lang="es-MX">
                <a:solidFill>
                  <a:schemeClr val="lt1"/>
                </a:solidFill>
              </a:rPr>
              <a:t>Logística</a:t>
            </a:r>
            <a:endParaRPr>
              <a:solidFill>
                <a:schemeClr val="lt1"/>
              </a:solidFill>
            </a:endParaRPr>
          </a:p>
        </p:txBody>
      </p:sp>
      <p:pic>
        <p:nvPicPr>
          <p:cNvPr id="199" name="Google Shape;199;g39dfd92be17_1_46"/>
          <p:cNvPicPr preferRelativeResize="0"/>
          <p:nvPr/>
        </p:nvPicPr>
        <p:blipFill>
          <a:blip r:embed="rId3">
            <a:alphaModFix/>
          </a:blip>
          <a:stretch>
            <a:fillRect/>
          </a:stretch>
        </p:blipFill>
        <p:spPr>
          <a:xfrm>
            <a:off x="152400" y="1321438"/>
            <a:ext cx="8839198" cy="4215117"/>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g39dfd92be17_1_51"/>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solidFill>
                  <a:schemeClr val="lt1"/>
                </a:solidFill>
              </a:rPr>
              <a:t>Flujo Solicitud - </a:t>
            </a:r>
            <a:r>
              <a:rPr lang="es-MX">
                <a:solidFill>
                  <a:schemeClr val="lt1"/>
                </a:solidFill>
              </a:rPr>
              <a:t>Logística</a:t>
            </a:r>
            <a:endParaRPr>
              <a:solidFill>
                <a:schemeClr val="lt1"/>
              </a:solidFill>
            </a:endParaRPr>
          </a:p>
        </p:txBody>
      </p:sp>
      <p:pic>
        <p:nvPicPr>
          <p:cNvPr id="205" name="Google Shape;205;g39dfd92be17_1_51"/>
          <p:cNvPicPr preferRelativeResize="0"/>
          <p:nvPr/>
        </p:nvPicPr>
        <p:blipFill>
          <a:blip r:embed="rId3">
            <a:alphaModFix/>
          </a:blip>
          <a:stretch>
            <a:fillRect/>
          </a:stretch>
        </p:blipFill>
        <p:spPr>
          <a:xfrm>
            <a:off x="152400" y="1312838"/>
            <a:ext cx="8839201" cy="423232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g39dfd92be17_1_64"/>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solidFill>
                  <a:schemeClr val="lt1"/>
                </a:solidFill>
              </a:rPr>
              <a:t>Flujo Solicitud - Logística</a:t>
            </a:r>
            <a:endParaRPr>
              <a:solidFill>
                <a:schemeClr val="lt1"/>
              </a:solidFill>
            </a:endParaRPr>
          </a:p>
        </p:txBody>
      </p:sp>
      <p:pic>
        <p:nvPicPr>
          <p:cNvPr id="211" name="Google Shape;211;g39dfd92be17_1_64"/>
          <p:cNvPicPr preferRelativeResize="0"/>
          <p:nvPr/>
        </p:nvPicPr>
        <p:blipFill>
          <a:blip r:embed="rId3">
            <a:alphaModFix/>
          </a:blip>
          <a:stretch>
            <a:fillRect/>
          </a:stretch>
        </p:blipFill>
        <p:spPr>
          <a:xfrm>
            <a:off x="152400" y="1309463"/>
            <a:ext cx="8839199" cy="423906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g39dfd92be17_1_69"/>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solidFill>
                  <a:schemeClr val="lt1"/>
                </a:solidFill>
              </a:rPr>
              <a:t>Flujo Solicitud - Jefe</a:t>
            </a:r>
            <a:endParaRPr>
              <a:solidFill>
                <a:schemeClr val="lt1"/>
              </a:solidFill>
            </a:endParaRPr>
          </a:p>
        </p:txBody>
      </p:sp>
      <p:pic>
        <p:nvPicPr>
          <p:cNvPr id="217" name="Google Shape;217;g39dfd92be17_1_69"/>
          <p:cNvPicPr preferRelativeResize="0"/>
          <p:nvPr/>
        </p:nvPicPr>
        <p:blipFill>
          <a:blip r:embed="rId3">
            <a:alphaModFix/>
          </a:blip>
          <a:stretch>
            <a:fillRect/>
          </a:stretch>
        </p:blipFill>
        <p:spPr>
          <a:xfrm>
            <a:off x="152400" y="1342350"/>
            <a:ext cx="8839198" cy="417329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9" name="Shape 49"/>
        <p:cNvGrpSpPr/>
        <p:nvPr/>
      </p:nvGrpSpPr>
      <p:grpSpPr>
        <a:xfrm>
          <a:off x="0" y="0"/>
          <a:ext cx="0" cy="0"/>
          <a:chOff x="0" y="0"/>
          <a:chExt cx="0" cy="0"/>
        </a:xfrm>
      </p:grpSpPr>
      <p:sp>
        <p:nvSpPr>
          <p:cNvPr id="50" name="Google Shape;50;g39b57427dd4_0_4"/>
          <p:cNvSpPr txBox="1"/>
          <p:nvPr>
            <p:ph idx="1" type="body"/>
          </p:nvPr>
        </p:nvSpPr>
        <p:spPr>
          <a:xfrm>
            <a:off x="294150" y="1218600"/>
            <a:ext cx="8555700" cy="5137800"/>
          </a:xfrm>
          <a:prstGeom prst="rect">
            <a:avLst/>
          </a:prstGeom>
        </p:spPr>
        <p:txBody>
          <a:bodyPr anchorCtr="0" anchor="t" bIns="45700" lIns="91425" spcFirstLastPara="1" rIns="91425" wrap="square" tIns="45700">
            <a:noAutofit/>
          </a:bodyPr>
          <a:lstStyle/>
          <a:p>
            <a:pPr indent="0" lvl="0" marL="0" rtl="0" algn="just">
              <a:lnSpc>
                <a:spcPct val="150000"/>
              </a:lnSpc>
              <a:spcBef>
                <a:spcPts val="0"/>
              </a:spcBef>
              <a:spcAft>
                <a:spcPts val="0"/>
              </a:spcAft>
              <a:buNone/>
            </a:pPr>
            <a:r>
              <a:rPr lang="es-MX" sz="1200">
                <a:solidFill>
                  <a:srgbClr val="000000"/>
                </a:solidFill>
                <a:latin typeface="Arial"/>
                <a:ea typeface="Arial"/>
                <a:cs typeface="Arial"/>
                <a:sym typeface="Arial"/>
              </a:rPr>
              <a:t>En Implementos Epysa S.A., la gestión de solicitudes de insumos tecnológicos se realiza de manera manual mediante correos electrónicos y planillas. Este método genera retrasos en la atención, duplicidad de datos y pérdida de información, lo que afecta la continuidad operativa y dificulta la planificación estratégica.</a:t>
            </a:r>
            <a:endParaRPr sz="1200">
              <a:solidFill>
                <a:srgbClr val="000000"/>
              </a:solidFill>
              <a:latin typeface="Arial"/>
              <a:ea typeface="Arial"/>
              <a:cs typeface="Arial"/>
              <a:sym typeface="Arial"/>
            </a:endParaRPr>
          </a:p>
          <a:p>
            <a:pPr indent="0" lvl="0" marL="0" rtl="0" algn="just">
              <a:lnSpc>
                <a:spcPct val="150000"/>
              </a:lnSpc>
              <a:spcBef>
                <a:spcPts val="0"/>
              </a:spcBef>
              <a:spcAft>
                <a:spcPts val="0"/>
              </a:spcAft>
              <a:buNone/>
            </a:pPr>
            <a:r>
              <a:rPr lang="es-MX" sz="1200">
                <a:solidFill>
                  <a:srgbClr val="000000"/>
                </a:solidFill>
                <a:latin typeface="Arial"/>
                <a:ea typeface="Arial"/>
                <a:cs typeface="Arial"/>
                <a:sym typeface="Arial"/>
              </a:rPr>
              <a:t>Un punto crítico es la falta de visibilidad del inventario en tiempo real. Esta carencia conlleva sobre pedidos, quiebres inesperados y ausencia de indicadores confiables para la toma de decisiones.</a:t>
            </a:r>
            <a:endParaRPr sz="1200">
              <a:solidFill>
                <a:srgbClr val="000000"/>
              </a:solidFill>
              <a:latin typeface="Arial"/>
              <a:ea typeface="Arial"/>
              <a:cs typeface="Arial"/>
              <a:sym typeface="Arial"/>
            </a:endParaRPr>
          </a:p>
        </p:txBody>
      </p:sp>
      <p:sp>
        <p:nvSpPr>
          <p:cNvPr id="51" name="Google Shape;51;g39b57427dd4_0_4"/>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MX"/>
              <a:t>Planteamiento del problema</a:t>
            </a:r>
            <a:endParaRPr b="1"/>
          </a:p>
        </p:txBody>
      </p:sp>
      <p:pic>
        <p:nvPicPr>
          <p:cNvPr id="52" name="Google Shape;52;g39b57427dd4_0_4"/>
          <p:cNvPicPr preferRelativeResize="0"/>
          <p:nvPr/>
        </p:nvPicPr>
        <p:blipFill>
          <a:blip r:embed="rId3">
            <a:alphaModFix/>
          </a:blip>
          <a:stretch>
            <a:fillRect/>
          </a:stretch>
        </p:blipFill>
        <p:spPr>
          <a:xfrm>
            <a:off x="3429961" y="2950775"/>
            <a:ext cx="2305050" cy="30765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g39dfd92be17_0_20"/>
          <p:cNvSpPr txBox="1"/>
          <p:nvPr>
            <p:ph type="title"/>
          </p:nvPr>
        </p:nvSpPr>
        <p:spPr>
          <a:xfrm>
            <a:off x="1763699" y="212725"/>
            <a:ext cx="4288200" cy="8130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1800"/>
              <a:buNone/>
            </a:pPr>
            <a:r>
              <a:rPr b="1" lang="es-MX"/>
              <a:t>KPI´s</a:t>
            </a:r>
            <a:endParaRPr b="1"/>
          </a:p>
        </p:txBody>
      </p:sp>
      <p:sp>
        <p:nvSpPr>
          <p:cNvPr id="223" name="Google Shape;223;g39dfd92be17_0_20"/>
          <p:cNvSpPr txBox="1"/>
          <p:nvPr/>
        </p:nvSpPr>
        <p:spPr>
          <a:xfrm>
            <a:off x="146800" y="5831150"/>
            <a:ext cx="7990500" cy="67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MX" sz="1200"/>
              <a:t>Estos KPIs permitirán a la organización evaluar la eficiencia operativa, detectar oportunidades de mejora y tomar decisiones basadas en datos reales. Su integración será fundamental para asegurar la trazabilidad, transparencia y calidad del servicio.</a:t>
            </a:r>
            <a:endParaRPr sz="1200"/>
          </a:p>
        </p:txBody>
      </p:sp>
      <p:sp>
        <p:nvSpPr>
          <p:cNvPr id="224" name="Google Shape;224;g39dfd92be17_0_20"/>
          <p:cNvSpPr txBox="1"/>
          <p:nvPr/>
        </p:nvSpPr>
        <p:spPr>
          <a:xfrm>
            <a:off x="0" y="1128050"/>
            <a:ext cx="9144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MX" sz="1200"/>
              <a:t>Con la futura puesta en marcha del sistema de gestión de solicitudes de turnos, se propone incorporar tres indicadores clave de desempeño (KPIs) para monitorear y mejorar el proceso:</a:t>
            </a:r>
            <a:endParaRPr sz="1200"/>
          </a:p>
        </p:txBody>
      </p:sp>
      <p:sp>
        <p:nvSpPr>
          <p:cNvPr id="225" name="Google Shape;225;g39dfd92be17_0_20"/>
          <p:cNvSpPr txBox="1"/>
          <p:nvPr/>
        </p:nvSpPr>
        <p:spPr>
          <a:xfrm>
            <a:off x="0" y="1901200"/>
            <a:ext cx="91440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rabicPeriod"/>
            </a:pPr>
            <a:r>
              <a:rPr lang="es-MX"/>
              <a:t>Tasa de aprobación de solicitudes</a:t>
            </a:r>
            <a:endParaRPr/>
          </a:p>
          <a:p>
            <a:pPr indent="-317500" lvl="0" marL="457200" rtl="0" algn="l">
              <a:spcBef>
                <a:spcPts val="0"/>
              </a:spcBef>
              <a:spcAft>
                <a:spcPts val="0"/>
              </a:spcAft>
              <a:buSzPts val="1400"/>
              <a:buAutoNum type="arabicPeriod"/>
            </a:pPr>
            <a:r>
              <a:rPr lang="es-MX"/>
              <a:t>Frecuencia de solicitudes por período</a:t>
            </a:r>
            <a:endParaRPr/>
          </a:p>
          <a:p>
            <a:pPr indent="-317500" lvl="0" marL="457200" rtl="0" algn="l">
              <a:spcBef>
                <a:spcPts val="0"/>
              </a:spcBef>
              <a:spcAft>
                <a:spcPts val="0"/>
              </a:spcAft>
              <a:buSzPts val="1400"/>
              <a:buAutoNum type="arabicPeriod"/>
            </a:pPr>
            <a:r>
              <a:rPr lang="es-MX"/>
              <a:t>Nivel de cumplimiento de plazos (SLA)</a:t>
            </a:r>
            <a:endParaRPr/>
          </a:p>
        </p:txBody>
      </p:sp>
      <p:pic>
        <p:nvPicPr>
          <p:cNvPr id="226" name="Google Shape;226;g39dfd92be17_0_20"/>
          <p:cNvPicPr preferRelativeResize="0"/>
          <p:nvPr/>
        </p:nvPicPr>
        <p:blipFill>
          <a:blip r:embed="rId3">
            <a:alphaModFix/>
          </a:blip>
          <a:stretch>
            <a:fillRect/>
          </a:stretch>
        </p:blipFill>
        <p:spPr>
          <a:xfrm>
            <a:off x="1809750" y="2776525"/>
            <a:ext cx="5524500" cy="2781300"/>
          </a:xfrm>
          <a:prstGeom prst="rect">
            <a:avLst/>
          </a:prstGeom>
          <a:noFill/>
          <a:ln>
            <a:noFill/>
          </a:ln>
        </p:spPr>
      </p:pic>
      <p:sp>
        <p:nvSpPr>
          <p:cNvPr id="227" name="Google Shape;227;g39dfd92be17_0_20"/>
          <p:cNvSpPr/>
          <p:nvPr/>
        </p:nvSpPr>
        <p:spPr>
          <a:xfrm>
            <a:off x="1655375" y="2867350"/>
            <a:ext cx="5679000" cy="25914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anklin Gothic"/>
              <a:ea typeface="Franklin Gothic"/>
              <a:cs typeface="Franklin Gothic"/>
              <a:sym typeface="Franklin Gothic"/>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g382a7c11ce9_0_30"/>
          <p:cNvSpPr txBox="1"/>
          <p:nvPr>
            <p:ph type="title"/>
          </p:nvPr>
        </p:nvSpPr>
        <p:spPr>
          <a:xfrm>
            <a:off x="1763699" y="212725"/>
            <a:ext cx="4288200" cy="8130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1800"/>
              <a:buNone/>
            </a:pPr>
            <a:r>
              <a:rPr b="1" lang="es-MX"/>
              <a:t>Conclusiones </a:t>
            </a:r>
            <a:endParaRPr b="1"/>
          </a:p>
        </p:txBody>
      </p:sp>
      <p:sp>
        <p:nvSpPr>
          <p:cNvPr id="233" name="Google Shape;233;g382a7c11ce9_0_30"/>
          <p:cNvSpPr txBox="1"/>
          <p:nvPr/>
        </p:nvSpPr>
        <p:spPr>
          <a:xfrm>
            <a:off x="266700" y="1206500"/>
            <a:ext cx="8610600" cy="40329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1200"/>
              </a:spcBef>
              <a:spcAft>
                <a:spcPts val="0"/>
              </a:spcAft>
              <a:buNone/>
            </a:pPr>
            <a:r>
              <a:rPr lang="es-MX" sz="1200"/>
              <a:t>El desarrollo del proyecto permitió responder de manera efectiva al problema planteado en Implementos Epysa S.A., evidenciando que la gestión manual de insumos genera ineficiencias críticas, tal como lo han reportado estudios previos en el ámbito de inventarios. Con la implementación de la plataforma web, se lograron resultados alineados con los objetivos establecidos:</a:t>
            </a:r>
            <a:endParaRPr sz="1200"/>
          </a:p>
          <a:p>
            <a:pPr indent="-228600" lvl="0" marL="457200" rtl="0" algn="just">
              <a:lnSpc>
                <a:spcPct val="150000"/>
              </a:lnSpc>
              <a:spcBef>
                <a:spcPts val="1200"/>
              </a:spcBef>
              <a:spcAft>
                <a:spcPts val="0"/>
              </a:spcAft>
              <a:buNone/>
            </a:pPr>
            <a:r>
              <a:rPr lang="es-MX" sz="1200"/>
              <a:t>●</a:t>
            </a:r>
            <a:r>
              <a:rPr lang="es-MX" sz="700">
                <a:latin typeface="Times New Roman"/>
                <a:ea typeface="Times New Roman"/>
                <a:cs typeface="Times New Roman"/>
                <a:sym typeface="Times New Roman"/>
              </a:rPr>
              <a:t> 	</a:t>
            </a:r>
            <a:r>
              <a:rPr lang="es-MX" sz="1200"/>
              <a:t>Automatización de solicitudes: se construyó una interfaz web responsiva que centraliza y estandariza el ingreso de requerimientos, reduciendo errores y duplicidad de datos.</a:t>
            </a:r>
            <a:endParaRPr sz="1200"/>
          </a:p>
          <a:p>
            <a:pPr indent="-228600" lvl="0" marL="457200" rtl="0" algn="just">
              <a:lnSpc>
                <a:spcPct val="150000"/>
              </a:lnSpc>
              <a:spcBef>
                <a:spcPts val="1200"/>
              </a:spcBef>
              <a:spcAft>
                <a:spcPts val="0"/>
              </a:spcAft>
              <a:buNone/>
            </a:pPr>
            <a:r>
              <a:rPr lang="es-MX" sz="1200"/>
              <a:t>●</a:t>
            </a:r>
            <a:r>
              <a:rPr lang="es-MX" sz="700">
                <a:latin typeface="Times New Roman"/>
                <a:ea typeface="Times New Roman"/>
                <a:cs typeface="Times New Roman"/>
                <a:sym typeface="Times New Roman"/>
              </a:rPr>
              <a:t> 	</a:t>
            </a:r>
            <a:r>
              <a:rPr lang="es-MX" sz="1200"/>
              <a:t>Priorización automática: el sistema incorporó reglas configurables que agilizan la atención de solicitudes críticas, optimizando los tiempos de respuesta.</a:t>
            </a:r>
            <a:endParaRPr sz="1200"/>
          </a:p>
          <a:p>
            <a:pPr indent="-228600" lvl="0" marL="457200" rtl="0" algn="just">
              <a:lnSpc>
                <a:spcPct val="150000"/>
              </a:lnSpc>
              <a:spcBef>
                <a:spcPts val="1200"/>
              </a:spcBef>
              <a:spcAft>
                <a:spcPts val="0"/>
              </a:spcAft>
              <a:buNone/>
            </a:pPr>
            <a:r>
              <a:rPr lang="es-MX" sz="1200"/>
              <a:t>●</a:t>
            </a:r>
            <a:r>
              <a:rPr lang="es-MX" sz="700">
                <a:latin typeface="Times New Roman"/>
                <a:ea typeface="Times New Roman"/>
                <a:cs typeface="Times New Roman"/>
                <a:sym typeface="Times New Roman"/>
              </a:rPr>
              <a:t> 	</a:t>
            </a:r>
            <a:r>
              <a:rPr lang="es-MX" sz="1200"/>
              <a:t>Generación de reportes estratégicos: la plataforma incluye paneles que entregan información relevante para la planificación y la toma de decisiones.</a:t>
            </a:r>
            <a:endParaRPr sz="1200"/>
          </a:p>
          <a:p>
            <a:pPr indent="-228600" lvl="0" marL="457200" rtl="0" algn="just">
              <a:lnSpc>
                <a:spcPct val="150000"/>
              </a:lnSpc>
              <a:spcBef>
                <a:spcPts val="1200"/>
              </a:spcBef>
              <a:spcAft>
                <a:spcPts val="1200"/>
              </a:spcAft>
              <a:buNone/>
            </a:pPr>
            <a:r>
              <a:rPr lang="es-MX" sz="1200"/>
              <a:t>●</a:t>
            </a:r>
            <a:r>
              <a:rPr lang="es-MX" sz="700">
                <a:latin typeface="Times New Roman"/>
                <a:ea typeface="Times New Roman"/>
                <a:cs typeface="Times New Roman"/>
                <a:sym typeface="Times New Roman"/>
              </a:rPr>
              <a:t> 	</a:t>
            </a:r>
            <a:r>
              <a:rPr lang="es-MX" sz="1200"/>
              <a:t>Notificaciones y alertas: se integraron mecanismos de comunicación interna que aumentan la trazabilidad del proceso.</a:t>
            </a:r>
            <a:endParaRPr sz="1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 name="Shape 56"/>
        <p:cNvGrpSpPr/>
        <p:nvPr/>
      </p:nvGrpSpPr>
      <p:grpSpPr>
        <a:xfrm>
          <a:off x="0" y="0"/>
          <a:ext cx="0" cy="0"/>
          <a:chOff x="0" y="0"/>
          <a:chExt cx="0" cy="0"/>
        </a:xfrm>
      </p:grpSpPr>
      <p:sp>
        <p:nvSpPr>
          <p:cNvPr id="57" name="Google Shape;57;g36cad724b1a_0_0"/>
          <p:cNvSpPr txBox="1"/>
          <p:nvPr>
            <p:ph idx="1" type="body"/>
          </p:nvPr>
        </p:nvSpPr>
        <p:spPr>
          <a:xfrm>
            <a:off x="294150" y="1218600"/>
            <a:ext cx="8555700" cy="5137800"/>
          </a:xfrm>
          <a:prstGeom prst="rect">
            <a:avLst/>
          </a:prstGeom>
        </p:spPr>
        <p:txBody>
          <a:bodyPr anchorCtr="0" anchor="t" bIns="45700" lIns="91425" spcFirstLastPara="1" rIns="91425" wrap="square" tIns="45700">
            <a:noAutofit/>
          </a:bodyPr>
          <a:lstStyle/>
          <a:p>
            <a:pPr indent="0" lvl="0" marL="0" rtl="0" algn="just">
              <a:lnSpc>
                <a:spcPct val="150000"/>
              </a:lnSpc>
              <a:spcBef>
                <a:spcPts val="0"/>
              </a:spcBef>
              <a:spcAft>
                <a:spcPts val="0"/>
              </a:spcAft>
              <a:buNone/>
            </a:pPr>
            <a:r>
              <a:rPr lang="es-MX" sz="1200">
                <a:solidFill>
                  <a:srgbClr val="000000"/>
                </a:solidFill>
                <a:latin typeface="Arial"/>
                <a:ea typeface="Arial"/>
                <a:cs typeface="Arial"/>
                <a:sym typeface="Arial"/>
              </a:rPr>
              <a:t>Frente a esta problemática, se justifica el desarrollo de una plataforma web que permita automatizar y estandarizar el proceso, reduciendo errores y asegurando trazabilidad en la administración de recursos. Desde una perspectiva práctica, el proyecto resuelve un problema real de gestión interna y mejora la capacidad de respuesta de la empresa.</a:t>
            </a:r>
            <a:endParaRPr/>
          </a:p>
        </p:txBody>
      </p:sp>
      <p:sp>
        <p:nvSpPr>
          <p:cNvPr id="58" name="Google Shape;58;g36cad724b1a_0_0"/>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MX"/>
              <a:t>Justificación</a:t>
            </a:r>
            <a:endParaRPr b="1"/>
          </a:p>
        </p:txBody>
      </p:sp>
      <p:pic>
        <p:nvPicPr>
          <p:cNvPr id="59" name="Google Shape;59;g36cad724b1a_0_0"/>
          <p:cNvPicPr preferRelativeResize="0"/>
          <p:nvPr/>
        </p:nvPicPr>
        <p:blipFill>
          <a:blip r:embed="rId3">
            <a:alphaModFix/>
          </a:blip>
          <a:stretch>
            <a:fillRect/>
          </a:stretch>
        </p:blipFill>
        <p:spPr>
          <a:xfrm>
            <a:off x="1494650" y="2486900"/>
            <a:ext cx="5541627" cy="3694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g36cad724b1a_0_6"/>
          <p:cNvSpPr txBox="1"/>
          <p:nvPr>
            <p:ph idx="1" type="body"/>
          </p:nvPr>
        </p:nvSpPr>
        <p:spPr>
          <a:xfrm>
            <a:off x="294150" y="1218600"/>
            <a:ext cx="8555700" cy="5137800"/>
          </a:xfrm>
          <a:prstGeom prst="rect">
            <a:avLst/>
          </a:prstGeom>
        </p:spPr>
        <p:txBody>
          <a:bodyPr anchorCtr="0" anchor="t" bIns="45700" lIns="91425" spcFirstLastPara="1" rIns="91425" wrap="square" tIns="45700">
            <a:noAutofit/>
          </a:bodyPr>
          <a:lstStyle/>
          <a:p>
            <a:pPr indent="0" lvl="0" marL="0" rtl="0" algn="just">
              <a:lnSpc>
                <a:spcPct val="115000"/>
              </a:lnSpc>
              <a:spcBef>
                <a:spcPts val="400"/>
              </a:spcBef>
              <a:spcAft>
                <a:spcPts val="0"/>
              </a:spcAft>
              <a:buNone/>
            </a:pPr>
            <a:r>
              <a:rPr b="1" lang="es-MX" sz="1500">
                <a:solidFill>
                  <a:srgbClr val="000000"/>
                </a:solidFill>
                <a:latin typeface="Arial"/>
                <a:ea typeface="Arial"/>
                <a:cs typeface="Arial"/>
                <a:sym typeface="Arial"/>
              </a:rPr>
              <a:t>Objetivo General:</a:t>
            </a:r>
            <a:endParaRPr b="1" sz="1500">
              <a:solidFill>
                <a:srgbClr val="000000"/>
              </a:solidFill>
              <a:latin typeface="Arial"/>
              <a:ea typeface="Arial"/>
              <a:cs typeface="Arial"/>
              <a:sym typeface="Arial"/>
            </a:endParaRPr>
          </a:p>
          <a:p>
            <a:pPr indent="-304800" lvl="0" marL="457200" rtl="0" algn="l">
              <a:lnSpc>
                <a:spcPct val="150000"/>
              </a:lnSpc>
              <a:spcBef>
                <a:spcPts val="0"/>
              </a:spcBef>
              <a:spcAft>
                <a:spcPts val="0"/>
              </a:spcAft>
              <a:buClr>
                <a:srgbClr val="000000"/>
              </a:buClr>
              <a:buSzPts val="1200"/>
              <a:buFont typeface="Arial"/>
              <a:buChar char="●"/>
            </a:pPr>
            <a:r>
              <a:rPr lang="es-MX" sz="1200">
                <a:solidFill>
                  <a:srgbClr val="000000"/>
                </a:solidFill>
                <a:latin typeface="Arial"/>
                <a:ea typeface="Arial"/>
                <a:cs typeface="Arial"/>
                <a:sym typeface="Arial"/>
              </a:rPr>
              <a:t>Automatizar la gestión de solicitudes de insumos tecnológicos en Implementos Epysa S.A. mediante el desarrollo de una plataforma web que permita reducir errores administrativos, optimizar los tiempos de atención y mejorar la trazabilidad del inventario en tiempo real.</a:t>
            </a:r>
            <a:endParaRPr sz="1200">
              <a:solidFill>
                <a:srgbClr val="000000"/>
              </a:solidFill>
              <a:latin typeface="Arial"/>
              <a:ea typeface="Arial"/>
              <a:cs typeface="Arial"/>
              <a:sym typeface="Arial"/>
            </a:endParaRPr>
          </a:p>
          <a:p>
            <a:pPr indent="0" lvl="0" marL="0" rtl="0" algn="just">
              <a:lnSpc>
                <a:spcPct val="115000"/>
              </a:lnSpc>
              <a:spcBef>
                <a:spcPts val="400"/>
              </a:spcBef>
              <a:spcAft>
                <a:spcPts val="0"/>
              </a:spcAft>
              <a:buNone/>
            </a:pPr>
            <a:r>
              <a:t/>
            </a:r>
            <a:endParaRPr sz="1200">
              <a:solidFill>
                <a:srgbClr val="000000"/>
              </a:solidFill>
              <a:latin typeface="Arial"/>
              <a:ea typeface="Arial"/>
              <a:cs typeface="Arial"/>
              <a:sym typeface="Arial"/>
            </a:endParaRPr>
          </a:p>
          <a:p>
            <a:pPr indent="0" lvl="0" marL="0" rtl="0" algn="just">
              <a:lnSpc>
                <a:spcPct val="115000"/>
              </a:lnSpc>
              <a:spcBef>
                <a:spcPts val="400"/>
              </a:spcBef>
              <a:spcAft>
                <a:spcPts val="0"/>
              </a:spcAft>
              <a:buNone/>
            </a:pPr>
            <a:r>
              <a:rPr b="1" lang="es-MX" sz="1800">
                <a:solidFill>
                  <a:srgbClr val="000000"/>
                </a:solidFill>
              </a:rPr>
              <a:t>Objetivos Específicos:</a:t>
            </a:r>
            <a:endParaRPr b="1" sz="1800">
              <a:solidFill>
                <a:srgbClr val="000000"/>
              </a:solidFill>
            </a:endParaRPr>
          </a:p>
          <a:p>
            <a:pPr indent="-304800" lvl="0" marL="457200" rtl="0" algn="l">
              <a:lnSpc>
                <a:spcPct val="150000"/>
              </a:lnSpc>
              <a:spcBef>
                <a:spcPts val="0"/>
              </a:spcBef>
              <a:spcAft>
                <a:spcPts val="0"/>
              </a:spcAft>
              <a:buClr>
                <a:srgbClr val="000000"/>
              </a:buClr>
              <a:buSzPts val="1200"/>
              <a:buFont typeface="Arial"/>
              <a:buChar char="●"/>
            </a:pPr>
            <a:r>
              <a:rPr lang="es-MX" sz="1200">
                <a:solidFill>
                  <a:srgbClr val="000000"/>
                </a:solidFill>
                <a:latin typeface="Arial"/>
                <a:ea typeface="Arial"/>
                <a:cs typeface="Arial"/>
                <a:sym typeface="Arial"/>
              </a:rPr>
              <a:t>Desarrollar una interfaz web responsiva que permita a los colaboradores generar y dar seguimiento a sus solicitudes de insumos.</a:t>
            </a:r>
            <a:endParaRPr sz="1200">
              <a:solidFill>
                <a:srgbClr val="000000"/>
              </a:solidFill>
              <a:latin typeface="Arial"/>
              <a:ea typeface="Arial"/>
              <a:cs typeface="Arial"/>
              <a:sym typeface="Arial"/>
            </a:endParaRPr>
          </a:p>
          <a:p>
            <a:pPr indent="-304800" lvl="0" marL="457200" rtl="0" algn="l">
              <a:lnSpc>
                <a:spcPct val="150000"/>
              </a:lnSpc>
              <a:spcBef>
                <a:spcPts val="0"/>
              </a:spcBef>
              <a:spcAft>
                <a:spcPts val="0"/>
              </a:spcAft>
              <a:buClr>
                <a:srgbClr val="000000"/>
              </a:buClr>
              <a:buSzPts val="1200"/>
              <a:buFont typeface="Arial"/>
              <a:buChar char="●"/>
            </a:pPr>
            <a:r>
              <a:rPr lang="es-MX" sz="1200">
                <a:solidFill>
                  <a:srgbClr val="000000"/>
                </a:solidFill>
                <a:latin typeface="Arial"/>
                <a:ea typeface="Arial"/>
                <a:cs typeface="Arial"/>
                <a:sym typeface="Arial"/>
              </a:rPr>
              <a:t>Configurar un sistema de priorización automática de solicitudes según urgencia o criticidad del área.</a:t>
            </a:r>
            <a:endParaRPr sz="1200">
              <a:solidFill>
                <a:srgbClr val="000000"/>
              </a:solidFill>
              <a:latin typeface="Arial"/>
              <a:ea typeface="Arial"/>
              <a:cs typeface="Arial"/>
              <a:sym typeface="Arial"/>
            </a:endParaRPr>
          </a:p>
          <a:p>
            <a:pPr indent="-304800" lvl="0" marL="457200" rtl="0" algn="l">
              <a:lnSpc>
                <a:spcPct val="150000"/>
              </a:lnSpc>
              <a:spcBef>
                <a:spcPts val="0"/>
              </a:spcBef>
              <a:spcAft>
                <a:spcPts val="0"/>
              </a:spcAft>
              <a:buClr>
                <a:srgbClr val="000000"/>
              </a:buClr>
              <a:buSzPts val="1200"/>
              <a:buFont typeface="Arial"/>
              <a:buChar char="●"/>
            </a:pPr>
            <a:r>
              <a:rPr lang="es-MX" sz="1200">
                <a:solidFill>
                  <a:srgbClr val="000000"/>
                </a:solidFill>
                <a:latin typeface="Arial"/>
                <a:ea typeface="Arial"/>
                <a:cs typeface="Arial"/>
                <a:sym typeface="Arial"/>
              </a:rPr>
              <a:t>Integrar un sistema de notificaciones internas y por correo electrónico para mantener informados a los usuarios sobre el estado de sus solicitudes.</a:t>
            </a:r>
            <a:endParaRPr sz="1200">
              <a:solidFill>
                <a:srgbClr val="000000"/>
              </a:solidFill>
              <a:latin typeface="Arial"/>
              <a:ea typeface="Arial"/>
              <a:cs typeface="Arial"/>
              <a:sym typeface="Arial"/>
            </a:endParaRPr>
          </a:p>
          <a:p>
            <a:pPr indent="-304800" lvl="0" marL="457200" rtl="0" algn="l">
              <a:lnSpc>
                <a:spcPct val="150000"/>
              </a:lnSpc>
              <a:spcBef>
                <a:spcPts val="0"/>
              </a:spcBef>
              <a:spcAft>
                <a:spcPts val="0"/>
              </a:spcAft>
              <a:buClr>
                <a:srgbClr val="000000"/>
              </a:buClr>
              <a:buSzPts val="1200"/>
              <a:buFont typeface="Arial"/>
              <a:buChar char="●"/>
            </a:pPr>
            <a:r>
              <a:rPr lang="es-MX" sz="1200">
                <a:solidFill>
                  <a:srgbClr val="000000"/>
                </a:solidFill>
                <a:latin typeface="Arial"/>
                <a:ea typeface="Arial"/>
                <a:cs typeface="Arial"/>
                <a:sym typeface="Arial"/>
              </a:rPr>
              <a:t>Generar reportes estratégicos de consumo e inventario que apoyen la toma de decisiones y la planificación organizacional.</a:t>
            </a:r>
            <a:endParaRPr sz="1200">
              <a:solidFill>
                <a:srgbClr val="000000"/>
              </a:solidFill>
              <a:latin typeface="Arial"/>
              <a:ea typeface="Arial"/>
              <a:cs typeface="Arial"/>
              <a:sym typeface="Arial"/>
            </a:endParaRPr>
          </a:p>
        </p:txBody>
      </p:sp>
      <p:sp>
        <p:nvSpPr>
          <p:cNvPr id="65" name="Google Shape;65;g36cad724b1a_0_6"/>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MX"/>
              <a:t>Objetivos del proyecto</a:t>
            </a:r>
            <a:endParaRPr b="1"/>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g382a7c11ce9_0_20"/>
          <p:cNvSpPr txBox="1"/>
          <p:nvPr>
            <p:ph type="title"/>
          </p:nvPr>
        </p:nvSpPr>
        <p:spPr>
          <a:xfrm>
            <a:off x="1763699" y="212725"/>
            <a:ext cx="4288200" cy="8130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1800"/>
              <a:buNone/>
            </a:pPr>
            <a:r>
              <a:rPr b="1" lang="es-MX"/>
              <a:t>Cronograma </a:t>
            </a:r>
            <a:endParaRPr b="1"/>
          </a:p>
        </p:txBody>
      </p:sp>
      <p:sp>
        <p:nvSpPr>
          <p:cNvPr id="71" name="Google Shape;71;g382a7c11ce9_0_20"/>
          <p:cNvSpPr txBox="1"/>
          <p:nvPr/>
        </p:nvSpPr>
        <p:spPr>
          <a:xfrm>
            <a:off x="272650" y="1217150"/>
            <a:ext cx="6931500" cy="4248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900"/>
              </a:spcBef>
              <a:spcAft>
                <a:spcPts val="0"/>
              </a:spcAft>
              <a:buClr>
                <a:srgbClr val="000000"/>
              </a:buClr>
              <a:buSzPts val="1200"/>
              <a:buFont typeface="Arial"/>
              <a:buNone/>
            </a:pPr>
            <a:r>
              <a:rPr b="1" i="0" lang="es-MX" sz="1200" u="none" cap="none" strike="noStrike">
                <a:solidFill>
                  <a:srgbClr val="000000"/>
                </a:solidFill>
                <a:latin typeface="Arial"/>
                <a:ea typeface="Arial"/>
                <a:cs typeface="Arial"/>
                <a:sym typeface="Arial"/>
              </a:rPr>
              <a:t>Fase 1 — Análisis y diseño (Semanas 1–4)</a:t>
            </a:r>
            <a:r>
              <a:rPr b="0" i="0" lang="es-MX" sz="1200" u="none" cap="none" strike="noStrike">
                <a:solidFill>
                  <a:srgbClr val="000000"/>
                </a:solidFill>
                <a:latin typeface="Arial"/>
                <a:ea typeface="Arial"/>
                <a:cs typeface="Arial"/>
                <a:sym typeface="Arial"/>
              </a:rPr>
              <a:t> </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900"/>
              </a:spcBef>
              <a:spcAft>
                <a:spcPts val="0"/>
              </a:spcAft>
              <a:buClr>
                <a:srgbClr val="000000"/>
              </a:buClr>
              <a:buSzPts val="1200"/>
              <a:buFont typeface="Arial"/>
              <a:buNone/>
            </a:pPr>
            <a:r>
              <a:rPr b="0" i="0" lang="es-MX" sz="1200" u="none" cap="none" strike="noStrike">
                <a:solidFill>
                  <a:srgbClr val="000000"/>
                </a:solidFill>
                <a:latin typeface="Arial"/>
                <a:ea typeface="Arial"/>
                <a:cs typeface="Arial"/>
                <a:sym typeface="Arial"/>
              </a:rPr>
              <a:t>- Recolección de requisitos detallados y definición de formularios y campos.</a:t>
            </a:r>
            <a:br>
              <a:rPr b="0" i="0" lang="es-MX" sz="1200" u="none" cap="none" strike="noStrike">
                <a:solidFill>
                  <a:srgbClr val="000000"/>
                </a:solidFill>
                <a:latin typeface="Arial"/>
                <a:ea typeface="Arial"/>
                <a:cs typeface="Arial"/>
                <a:sym typeface="Arial"/>
              </a:rPr>
            </a:br>
            <a:r>
              <a:rPr b="0" i="0" lang="es-MX" sz="1200" u="none" cap="none" strike="noStrike">
                <a:solidFill>
                  <a:srgbClr val="000000"/>
                </a:solidFill>
                <a:latin typeface="Arial"/>
                <a:ea typeface="Arial"/>
                <a:cs typeface="Arial"/>
                <a:sym typeface="Arial"/>
              </a:rPr>
              <a:t>- Modelo de datos y diagramas de flujo.</a:t>
            </a:r>
            <a:br>
              <a:rPr b="0" i="0" lang="es-MX" sz="1200" u="none" cap="none" strike="noStrike">
                <a:solidFill>
                  <a:srgbClr val="000000"/>
                </a:solidFill>
                <a:latin typeface="Arial"/>
                <a:ea typeface="Arial"/>
                <a:cs typeface="Arial"/>
                <a:sym typeface="Arial"/>
              </a:rPr>
            </a:br>
            <a:r>
              <a:rPr b="0" i="0" lang="es-MX" sz="1200" u="none" cap="none" strike="noStrike">
                <a:solidFill>
                  <a:srgbClr val="000000"/>
                </a:solidFill>
                <a:latin typeface="Arial"/>
                <a:ea typeface="Arial"/>
                <a:cs typeface="Arial"/>
                <a:sym typeface="Arial"/>
              </a:rPr>
              <a:t>- Wireframes y prototipo de interfaz.</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900"/>
              </a:spcBef>
              <a:spcAft>
                <a:spcPts val="0"/>
              </a:spcAft>
              <a:buClr>
                <a:srgbClr val="000000"/>
              </a:buClr>
              <a:buSzPts val="1200"/>
              <a:buFont typeface="Arial"/>
              <a:buNone/>
            </a:pPr>
            <a:r>
              <a:rPr b="1" i="0" lang="es-MX" sz="1200" u="none" cap="none" strike="noStrike">
                <a:solidFill>
                  <a:srgbClr val="000000"/>
                </a:solidFill>
                <a:latin typeface="Arial"/>
                <a:ea typeface="Arial"/>
                <a:cs typeface="Arial"/>
                <a:sym typeface="Arial"/>
              </a:rPr>
              <a:t>Fase 2 — Desarrollo (Semanas 5–10)</a:t>
            </a:r>
            <a:r>
              <a:rPr b="0" i="0" lang="es-MX" sz="1200" u="none" cap="none" strike="noStrike">
                <a:solidFill>
                  <a:srgbClr val="000000"/>
                </a:solidFill>
                <a:latin typeface="Arial"/>
                <a:ea typeface="Arial"/>
                <a:cs typeface="Arial"/>
                <a:sym typeface="Arial"/>
              </a:rPr>
              <a:t> </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900"/>
              </a:spcBef>
              <a:spcAft>
                <a:spcPts val="0"/>
              </a:spcAft>
              <a:buClr>
                <a:srgbClr val="000000"/>
              </a:buClr>
              <a:buSzPts val="1200"/>
              <a:buFont typeface="Arial"/>
              <a:buNone/>
            </a:pPr>
            <a:r>
              <a:rPr b="0" i="0" lang="es-MX" sz="1200" u="none" cap="none" strike="noStrike">
                <a:solidFill>
                  <a:srgbClr val="000000"/>
                </a:solidFill>
                <a:latin typeface="Arial"/>
                <a:ea typeface="Arial"/>
                <a:cs typeface="Arial"/>
                <a:sym typeface="Arial"/>
              </a:rPr>
              <a:t>- Implementación backend y API para gestión de solicitudes e inventario.</a:t>
            </a:r>
            <a:br>
              <a:rPr b="0" i="0" lang="es-MX" sz="1200" u="none" cap="none" strike="noStrike">
                <a:solidFill>
                  <a:srgbClr val="000000"/>
                </a:solidFill>
                <a:latin typeface="Arial"/>
                <a:ea typeface="Arial"/>
                <a:cs typeface="Arial"/>
                <a:sym typeface="Arial"/>
              </a:rPr>
            </a:br>
            <a:r>
              <a:rPr b="0" i="0" lang="es-MX" sz="1200" u="none" cap="none" strike="noStrike">
                <a:solidFill>
                  <a:srgbClr val="000000"/>
                </a:solidFill>
                <a:latin typeface="Arial"/>
                <a:ea typeface="Arial"/>
                <a:cs typeface="Arial"/>
                <a:sym typeface="Arial"/>
              </a:rPr>
              <a:t>- Desarrollo del frontend responsive.</a:t>
            </a:r>
            <a:br>
              <a:rPr b="0" i="0" lang="es-MX" sz="1200" u="none" cap="none" strike="noStrike">
                <a:solidFill>
                  <a:srgbClr val="000000"/>
                </a:solidFill>
                <a:latin typeface="Arial"/>
                <a:ea typeface="Arial"/>
                <a:cs typeface="Arial"/>
                <a:sym typeface="Arial"/>
              </a:rPr>
            </a:br>
            <a:r>
              <a:rPr b="0" i="0" lang="es-MX" sz="1200" u="none" cap="none" strike="noStrike">
                <a:solidFill>
                  <a:srgbClr val="000000"/>
                </a:solidFill>
                <a:latin typeface="Arial"/>
                <a:ea typeface="Arial"/>
                <a:cs typeface="Arial"/>
                <a:sym typeface="Arial"/>
              </a:rPr>
              <a:t>- Implementación de notificaciones por correo y logs.</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900"/>
              </a:spcBef>
              <a:spcAft>
                <a:spcPts val="0"/>
              </a:spcAft>
              <a:buClr>
                <a:srgbClr val="000000"/>
              </a:buClr>
              <a:buSzPts val="1200"/>
              <a:buFont typeface="Arial"/>
              <a:buNone/>
            </a:pPr>
            <a:r>
              <a:rPr b="1" i="0" lang="es-MX" sz="1200" u="none" cap="none" strike="noStrike">
                <a:solidFill>
                  <a:srgbClr val="000000"/>
                </a:solidFill>
                <a:latin typeface="Arial"/>
                <a:ea typeface="Arial"/>
                <a:cs typeface="Arial"/>
                <a:sym typeface="Arial"/>
              </a:rPr>
              <a:t>Fase 3 — Pruebas e integración (Semanas 11–14)</a:t>
            </a:r>
            <a:r>
              <a:rPr b="0" i="0" lang="es-MX" sz="1200" u="none" cap="none" strike="noStrike">
                <a:solidFill>
                  <a:srgbClr val="000000"/>
                </a:solidFill>
                <a:latin typeface="Arial"/>
                <a:ea typeface="Arial"/>
                <a:cs typeface="Arial"/>
                <a:sym typeface="Arial"/>
              </a:rPr>
              <a:t> </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900"/>
              </a:spcBef>
              <a:spcAft>
                <a:spcPts val="0"/>
              </a:spcAft>
              <a:buClr>
                <a:srgbClr val="000000"/>
              </a:buClr>
              <a:buSzPts val="1200"/>
              <a:buFont typeface="Arial"/>
              <a:buNone/>
            </a:pPr>
            <a:r>
              <a:rPr b="0" i="0" lang="es-MX" sz="1200" u="none" cap="none" strike="noStrike">
                <a:solidFill>
                  <a:srgbClr val="000000"/>
                </a:solidFill>
                <a:latin typeface="Arial"/>
                <a:ea typeface="Arial"/>
                <a:cs typeface="Arial"/>
                <a:sym typeface="Arial"/>
              </a:rPr>
              <a:t>- Pruebas funcionales, de integración y carga.</a:t>
            </a:r>
            <a:br>
              <a:rPr b="0" i="0" lang="es-MX" sz="1200" u="none" cap="none" strike="noStrike">
                <a:solidFill>
                  <a:srgbClr val="000000"/>
                </a:solidFill>
                <a:latin typeface="Arial"/>
                <a:ea typeface="Arial"/>
                <a:cs typeface="Arial"/>
                <a:sym typeface="Arial"/>
              </a:rPr>
            </a:br>
            <a:r>
              <a:rPr b="0" i="0" lang="es-MX" sz="1200" u="none" cap="none" strike="noStrike">
                <a:solidFill>
                  <a:srgbClr val="000000"/>
                </a:solidFill>
                <a:latin typeface="Arial"/>
                <a:ea typeface="Arial"/>
                <a:cs typeface="Arial"/>
                <a:sym typeface="Arial"/>
              </a:rPr>
              <a:t>- Ajustes de negocio: reglas de priorización y workflows.</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900"/>
              </a:spcBef>
              <a:spcAft>
                <a:spcPts val="0"/>
              </a:spcAft>
              <a:buClr>
                <a:srgbClr val="000000"/>
              </a:buClr>
              <a:buSzPts val="1200"/>
              <a:buFont typeface="Arial"/>
              <a:buNone/>
            </a:pPr>
            <a:r>
              <a:rPr b="1" i="0" lang="es-MX" sz="1200" u="none" cap="none" strike="noStrike">
                <a:solidFill>
                  <a:srgbClr val="000000"/>
                </a:solidFill>
                <a:latin typeface="Arial"/>
                <a:ea typeface="Arial"/>
                <a:cs typeface="Arial"/>
                <a:sym typeface="Arial"/>
              </a:rPr>
              <a:t>Fase 4 — Despliegue y capacitación (Semanas 15–18)</a:t>
            </a:r>
            <a:r>
              <a:rPr b="0" i="0" lang="es-MX" sz="1200" u="none" cap="none" strike="noStrike">
                <a:solidFill>
                  <a:srgbClr val="000000"/>
                </a:solidFill>
                <a:latin typeface="Arial"/>
                <a:ea typeface="Arial"/>
                <a:cs typeface="Arial"/>
                <a:sym typeface="Arial"/>
              </a:rPr>
              <a:t> </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900"/>
              </a:spcBef>
              <a:spcAft>
                <a:spcPts val="0"/>
              </a:spcAft>
              <a:buClr>
                <a:srgbClr val="000000"/>
              </a:buClr>
              <a:buSzPts val="1200"/>
              <a:buFont typeface="Arial"/>
              <a:buNone/>
            </a:pPr>
            <a:r>
              <a:rPr b="0" i="0" lang="es-MX" sz="1200" u="none" cap="none" strike="noStrike">
                <a:solidFill>
                  <a:srgbClr val="000000"/>
                </a:solidFill>
                <a:latin typeface="Arial"/>
                <a:ea typeface="Arial"/>
                <a:cs typeface="Arial"/>
                <a:sym typeface="Arial"/>
              </a:rPr>
              <a:t>- Deploy en hosting seleccionado o VPS.</a:t>
            </a:r>
            <a:br>
              <a:rPr b="0" i="0" lang="es-MX" sz="1200" u="none" cap="none" strike="noStrike">
                <a:solidFill>
                  <a:srgbClr val="000000"/>
                </a:solidFill>
                <a:latin typeface="Arial"/>
                <a:ea typeface="Arial"/>
                <a:cs typeface="Arial"/>
                <a:sym typeface="Arial"/>
              </a:rPr>
            </a:br>
            <a:r>
              <a:rPr b="0" i="0" lang="es-MX" sz="1200" u="none" cap="none" strike="noStrike">
                <a:solidFill>
                  <a:srgbClr val="000000"/>
                </a:solidFill>
                <a:latin typeface="Arial"/>
                <a:ea typeface="Arial"/>
                <a:cs typeface="Arial"/>
                <a:sym typeface="Arial"/>
              </a:rPr>
              <a:t>- Migración de datos iniciales.</a:t>
            </a:r>
            <a:br>
              <a:rPr b="0" i="0" lang="es-MX" sz="1200" u="none" cap="none" strike="noStrike">
                <a:solidFill>
                  <a:srgbClr val="000000"/>
                </a:solidFill>
                <a:latin typeface="Arial"/>
                <a:ea typeface="Arial"/>
                <a:cs typeface="Arial"/>
                <a:sym typeface="Arial"/>
              </a:rPr>
            </a:br>
            <a:r>
              <a:rPr b="0" i="0" lang="es-MX" sz="1200" u="none" cap="none" strike="noStrike">
                <a:solidFill>
                  <a:srgbClr val="000000"/>
                </a:solidFill>
                <a:latin typeface="Arial"/>
                <a:ea typeface="Arial"/>
                <a:cs typeface="Arial"/>
                <a:sym typeface="Arial"/>
              </a:rPr>
              <a:t>- Capacitación a usuarios y entrega de documentación.</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900"/>
              </a:spcBef>
              <a:spcAft>
                <a:spcPts val="900"/>
              </a:spcAft>
              <a:buClr>
                <a:srgbClr val="000000"/>
              </a:buClr>
              <a:buSzPts val="1200"/>
              <a:buFont typeface="Arial"/>
              <a:buNone/>
            </a:pPr>
            <a:r>
              <a:rPr b="1" i="0" lang="es-MX" sz="1200" u="none" cap="none" strike="noStrike">
                <a:solidFill>
                  <a:srgbClr val="000000"/>
                </a:solidFill>
                <a:latin typeface="Arial"/>
                <a:ea typeface="Arial"/>
                <a:cs typeface="Arial"/>
                <a:sym typeface="Arial"/>
              </a:rPr>
              <a:t>Indicadores de seguimiento:</a:t>
            </a:r>
            <a:r>
              <a:rPr b="0" i="0" lang="es-MX" sz="1200" u="none" cap="none" strike="noStrike">
                <a:solidFill>
                  <a:srgbClr val="000000"/>
                </a:solidFill>
                <a:latin typeface="Arial"/>
                <a:ea typeface="Arial"/>
                <a:cs typeface="Arial"/>
                <a:sym typeface="Arial"/>
              </a:rPr>
              <a:t> tiempo medio de respuesta a solicitudes, tasa de cumplimiento de entregas, precisión de stock, número de solicitudes por período.</a:t>
            </a:r>
            <a:endParaRPr b="0" i="0" sz="12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g39817eb49da_4_0"/>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t>Diagrama Arquitectura</a:t>
            </a:r>
            <a:endParaRPr/>
          </a:p>
        </p:txBody>
      </p:sp>
      <p:pic>
        <p:nvPicPr>
          <p:cNvPr id="77" name="Google Shape;77;g39817eb49da_4_0" title="Diagrama en blanco.png"/>
          <p:cNvPicPr preferRelativeResize="0"/>
          <p:nvPr/>
        </p:nvPicPr>
        <p:blipFill>
          <a:blip r:embed="rId3">
            <a:alphaModFix/>
          </a:blip>
          <a:stretch>
            <a:fillRect/>
          </a:stretch>
        </p:blipFill>
        <p:spPr>
          <a:xfrm>
            <a:off x="1542938" y="2693525"/>
            <a:ext cx="6351176" cy="4164475"/>
          </a:xfrm>
          <a:prstGeom prst="rect">
            <a:avLst/>
          </a:prstGeom>
          <a:noFill/>
          <a:ln>
            <a:noFill/>
          </a:ln>
        </p:spPr>
      </p:pic>
      <p:sp>
        <p:nvSpPr>
          <p:cNvPr id="78" name="Google Shape;78;g39817eb49da_4_0"/>
          <p:cNvSpPr txBox="1"/>
          <p:nvPr/>
        </p:nvSpPr>
        <p:spPr>
          <a:xfrm>
            <a:off x="220950" y="1028925"/>
            <a:ext cx="4750800" cy="182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MX" sz="1200"/>
              <a:t>Pros:</a:t>
            </a:r>
            <a:r>
              <a:rPr lang="es-MX" sz="1200">
                <a:solidFill>
                  <a:srgbClr val="818990"/>
                </a:solidFill>
              </a:rPr>
              <a:t> </a:t>
            </a:r>
            <a:endParaRPr sz="1200">
              <a:solidFill>
                <a:srgbClr val="818990"/>
              </a:solidFill>
            </a:endParaRPr>
          </a:p>
          <a:p>
            <a:pPr indent="-304800" lvl="0" marL="457200" rtl="0" algn="l">
              <a:spcBef>
                <a:spcPts val="0"/>
              </a:spcBef>
              <a:spcAft>
                <a:spcPts val="0"/>
              </a:spcAft>
              <a:buSzPts val="1200"/>
              <a:buChar char="●"/>
            </a:pPr>
            <a:r>
              <a:rPr b="1" lang="es-MX" sz="1200"/>
              <a:t>Evitar</a:t>
            </a:r>
            <a:r>
              <a:rPr b="1" lang="es-MX" sz="1200"/>
              <a:t> uso indebido de insumos</a:t>
            </a:r>
            <a:r>
              <a:rPr lang="es-MX" sz="1200"/>
              <a:t>: Solo se entregan insumos con autorización.</a:t>
            </a:r>
            <a:endParaRPr sz="1200"/>
          </a:p>
          <a:p>
            <a:pPr indent="-304800" lvl="0" marL="457200" rtl="0" algn="l">
              <a:spcBef>
                <a:spcPts val="0"/>
              </a:spcBef>
              <a:spcAft>
                <a:spcPts val="0"/>
              </a:spcAft>
              <a:buSzPts val="1200"/>
              <a:buChar char="●"/>
            </a:pPr>
            <a:r>
              <a:rPr b="1" lang="es-MX" sz="1200"/>
              <a:t>Historial de decisiones</a:t>
            </a:r>
            <a:r>
              <a:rPr lang="es-MX" sz="1200"/>
              <a:t>: Se registra quién aprueba, cuándo y por qué.</a:t>
            </a:r>
            <a:endParaRPr sz="1200"/>
          </a:p>
          <a:p>
            <a:pPr indent="-304800" lvl="0" marL="457200" rtl="0" algn="l">
              <a:spcBef>
                <a:spcPts val="0"/>
              </a:spcBef>
              <a:spcAft>
                <a:spcPts val="0"/>
              </a:spcAft>
              <a:buSzPts val="1200"/>
              <a:buChar char="●"/>
            </a:pPr>
            <a:r>
              <a:rPr b="1" lang="es-MX" sz="1200"/>
              <a:t>Optimización de recursos</a:t>
            </a:r>
            <a:r>
              <a:rPr lang="es-MX" sz="1200"/>
              <a:t>: Se priorizan solicitudes según urgencia o disponibilidad.</a:t>
            </a:r>
            <a:endParaRPr sz="1200"/>
          </a:p>
          <a:p>
            <a:pPr indent="-304800" lvl="0" marL="457200" rtl="0" algn="l">
              <a:spcBef>
                <a:spcPts val="0"/>
              </a:spcBef>
              <a:spcAft>
                <a:spcPts val="0"/>
              </a:spcAft>
              <a:buSzPts val="1200"/>
              <a:buChar char="●"/>
            </a:pPr>
            <a:r>
              <a:rPr b="1" lang="es-MX" sz="1200"/>
              <a:t>Reducción de desperdicio</a:t>
            </a:r>
            <a:r>
              <a:rPr lang="es-MX" sz="1200"/>
              <a:t>: Se entrega lo justo y necesario.</a:t>
            </a:r>
            <a:endParaRPr sz="1200"/>
          </a:p>
          <a:p>
            <a:pPr indent="0" lvl="0" marL="0" rtl="0" algn="l">
              <a:spcBef>
                <a:spcPts val="0"/>
              </a:spcBef>
              <a:spcAft>
                <a:spcPts val="0"/>
              </a:spcAft>
              <a:buNone/>
            </a:pPr>
            <a:r>
              <a:t/>
            </a:r>
            <a:endParaRPr sz="1100"/>
          </a:p>
          <a:p>
            <a:pPr indent="0" lvl="0" marL="0" rtl="0" algn="l">
              <a:spcBef>
                <a:spcPts val="0"/>
              </a:spcBef>
              <a:spcAft>
                <a:spcPts val="0"/>
              </a:spcAft>
              <a:buNone/>
            </a:pPr>
            <a:r>
              <a:t/>
            </a:r>
            <a:endParaRPr sz="1100"/>
          </a:p>
          <a:p>
            <a:pPr indent="0" lvl="0" marL="0" rtl="0" algn="l">
              <a:spcBef>
                <a:spcPts val="0"/>
              </a:spcBef>
              <a:spcAft>
                <a:spcPts val="0"/>
              </a:spcAft>
              <a:buNone/>
            </a:pPr>
            <a:r>
              <a:t/>
            </a:r>
            <a:endParaRPr sz="2400">
              <a:solidFill>
                <a:srgbClr val="818990"/>
              </a:solidFill>
              <a:latin typeface="Franklin Gothic"/>
              <a:ea typeface="Franklin Gothic"/>
              <a:cs typeface="Franklin Gothic"/>
              <a:sym typeface="Franklin Gothic"/>
            </a:endParaRPr>
          </a:p>
        </p:txBody>
      </p:sp>
      <p:sp>
        <p:nvSpPr>
          <p:cNvPr id="79" name="Google Shape;79;g39817eb49da_4_0"/>
          <p:cNvSpPr txBox="1"/>
          <p:nvPr/>
        </p:nvSpPr>
        <p:spPr>
          <a:xfrm>
            <a:off x="5505675" y="1142025"/>
            <a:ext cx="3360000" cy="14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MX" sz="1200"/>
              <a:t>Contras:</a:t>
            </a:r>
            <a:endParaRPr b="1" sz="1200"/>
          </a:p>
          <a:p>
            <a:pPr indent="-304800" lvl="0" marL="457200" rtl="0" algn="l">
              <a:spcBef>
                <a:spcPts val="0"/>
              </a:spcBef>
              <a:spcAft>
                <a:spcPts val="0"/>
              </a:spcAft>
              <a:buSzPts val="1200"/>
              <a:buChar char="●"/>
            </a:pPr>
            <a:r>
              <a:rPr b="1" lang="es-MX" sz="1200"/>
              <a:t>Falta de cultura de control</a:t>
            </a:r>
            <a:r>
              <a:rPr lang="es-MX" sz="1200"/>
              <a:t>: puede haber resistencia o incumplimiento.</a:t>
            </a:r>
            <a:endParaRPr sz="1200"/>
          </a:p>
          <a:p>
            <a:pPr indent="-304800" lvl="0" marL="457200" rtl="0" algn="l">
              <a:spcBef>
                <a:spcPts val="0"/>
              </a:spcBef>
              <a:spcAft>
                <a:spcPts val="0"/>
              </a:spcAft>
              <a:buSzPts val="1200"/>
              <a:buChar char="●"/>
            </a:pPr>
            <a:r>
              <a:rPr b="1" lang="es-MX" sz="1200"/>
              <a:t>Desalineación entre áreas</a:t>
            </a:r>
            <a:r>
              <a:rPr lang="es-MX" sz="1200"/>
              <a:t>: Pueden tener criterios distintos sobre qué aprobar y cuándo.</a:t>
            </a:r>
            <a:endParaRPr sz="1200"/>
          </a:p>
          <a:p>
            <a:pPr indent="0" lvl="0" marL="0" rtl="0" algn="l">
              <a:spcBef>
                <a:spcPts val="0"/>
              </a:spcBef>
              <a:spcAft>
                <a:spcPts val="0"/>
              </a:spcAft>
              <a:buNone/>
            </a:pPr>
            <a:r>
              <a:t/>
            </a:r>
            <a:endParaRPr sz="2400">
              <a:solidFill>
                <a:srgbClr val="818990"/>
              </a:solidFill>
              <a:latin typeface="Franklin Gothic"/>
              <a:ea typeface="Franklin Gothic"/>
              <a:cs typeface="Franklin Gothic"/>
              <a:sym typeface="Franklin Gothic"/>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g382a7c11ce9_0_0"/>
          <p:cNvSpPr txBox="1"/>
          <p:nvPr>
            <p:ph type="title"/>
          </p:nvPr>
        </p:nvSpPr>
        <p:spPr>
          <a:xfrm>
            <a:off x="1763699" y="212725"/>
            <a:ext cx="4288200" cy="8130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1800"/>
              <a:buNone/>
            </a:pPr>
            <a:r>
              <a:rPr b="1" lang="es-MX"/>
              <a:t>Metodología</a:t>
            </a:r>
            <a:endParaRPr b="1"/>
          </a:p>
        </p:txBody>
      </p:sp>
      <p:sp>
        <p:nvSpPr>
          <p:cNvPr id="85" name="Google Shape;85;g382a7c11ce9_0_0"/>
          <p:cNvSpPr txBox="1"/>
          <p:nvPr/>
        </p:nvSpPr>
        <p:spPr>
          <a:xfrm>
            <a:off x="204100" y="1284400"/>
            <a:ext cx="8377200" cy="14775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s-MX" sz="1200"/>
              <a:t>El proyecto APT se desarrolla bajo un enfoque iterativo, seleccionado por su flexibilidad y capacidad de adaptación a contextos donde los requerimientos pueden evolucionar con el tiempo.</a:t>
            </a:r>
            <a:endParaRPr sz="1200"/>
          </a:p>
          <a:p>
            <a:pPr indent="0" lvl="0" marL="0" rtl="0" algn="l">
              <a:lnSpc>
                <a:spcPct val="150000"/>
              </a:lnSpc>
              <a:spcBef>
                <a:spcPts val="0"/>
              </a:spcBef>
              <a:spcAft>
                <a:spcPts val="0"/>
              </a:spcAft>
              <a:buNone/>
            </a:pPr>
            <a:r>
              <a:rPr lang="es-MX" sz="1200"/>
              <a:t>Para la planificación, asignación de tareas y control del avance, el equipo implementó herramientas de gestión colaborativa como Jira, utilizando un tablero Kanban que facilita la visualización del flujo de trabajo y promueve la colaboración constante entre los integrantes.</a:t>
            </a:r>
            <a:endParaRPr sz="1200"/>
          </a:p>
        </p:txBody>
      </p:sp>
      <p:pic>
        <p:nvPicPr>
          <p:cNvPr id="86" name="Google Shape;86;g382a7c11ce9_0_0"/>
          <p:cNvPicPr preferRelativeResize="0"/>
          <p:nvPr/>
        </p:nvPicPr>
        <p:blipFill>
          <a:blip r:embed="rId3">
            <a:alphaModFix/>
          </a:blip>
          <a:stretch>
            <a:fillRect/>
          </a:stretch>
        </p:blipFill>
        <p:spPr>
          <a:xfrm>
            <a:off x="1267800" y="3020575"/>
            <a:ext cx="6608400" cy="31838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g39c9bf9b751_0_75"/>
          <p:cNvSpPr txBox="1"/>
          <p:nvPr>
            <p:ph type="title"/>
          </p:nvPr>
        </p:nvSpPr>
        <p:spPr>
          <a:xfrm>
            <a:off x="1763699" y="212725"/>
            <a:ext cx="4288200" cy="81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t>M.E.R.E</a:t>
            </a:r>
            <a:endParaRPr/>
          </a:p>
        </p:txBody>
      </p:sp>
      <p:pic>
        <p:nvPicPr>
          <p:cNvPr id="92" name="Google Shape;92;g39c9bf9b751_0_75" title="Mere V2.png"/>
          <p:cNvPicPr preferRelativeResize="0"/>
          <p:nvPr/>
        </p:nvPicPr>
        <p:blipFill>
          <a:blip r:embed="rId3">
            <a:alphaModFix/>
          </a:blip>
          <a:stretch>
            <a:fillRect/>
          </a:stretch>
        </p:blipFill>
        <p:spPr>
          <a:xfrm>
            <a:off x="152400" y="1178125"/>
            <a:ext cx="8589601" cy="552747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DUOC 2">
      <a:dk1>
        <a:srgbClr val="172740"/>
      </a:dk1>
      <a:lt1>
        <a:srgbClr val="FFFFFF"/>
      </a:lt1>
      <a:dk2>
        <a:srgbClr val="81888F"/>
      </a:dk2>
      <a:lt2>
        <a:srgbClr val="FBC842"/>
      </a:lt2>
      <a:accent1>
        <a:srgbClr val="DE3075"/>
      </a:accent1>
      <a:accent2>
        <a:srgbClr val="702785"/>
      </a:accent2>
      <a:accent3>
        <a:srgbClr val="BDD503"/>
      </a:accent3>
      <a:accent4>
        <a:srgbClr val="00A0DE"/>
      </a:accent4>
      <a:accent5>
        <a:srgbClr val="FA742C"/>
      </a:accent5>
      <a:accent6>
        <a:srgbClr val="AE0F0F"/>
      </a:accent6>
      <a:hlink>
        <a:srgbClr val="723714"/>
      </a:hlink>
      <a:folHlink>
        <a:srgbClr val="6B79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enrim</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0x01010054CBA08B7824894AA16DE9F2638AAE9B</vt:lpwstr>
  </property>
</Properties>
</file>